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587" r:id="rId2"/>
    <p:sldId id="256" r:id="rId3"/>
    <p:sldId id="648" r:id="rId4"/>
    <p:sldId id="597" r:id="rId5"/>
    <p:sldId id="652" r:id="rId6"/>
    <p:sldId id="639" r:id="rId7"/>
    <p:sldId id="596" r:id="rId8"/>
    <p:sldId id="661" r:id="rId9"/>
    <p:sldId id="599" r:id="rId10"/>
    <p:sldId id="662" r:id="rId11"/>
    <p:sldId id="612" r:id="rId12"/>
    <p:sldId id="588" r:id="rId1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4977A-3159-AF72-059F-10E1669CF4A8}" name="Sophie Bernstein" initials="SB" userId="cd37fca85814d6c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CB9"/>
    <a:srgbClr val="0077C2"/>
    <a:srgbClr val="C7EAFC"/>
    <a:srgbClr val="364C73"/>
    <a:srgbClr val="FFFFFF"/>
    <a:srgbClr val="EBEBEB"/>
    <a:srgbClr val="D9D9D9"/>
    <a:srgbClr val="7F7F7F"/>
    <a:srgbClr val="767675"/>
    <a:srgbClr val="FF919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546" autoAdjust="0"/>
  </p:normalViewPr>
  <p:slideViewPr>
    <p:cSldViewPr snapToGrid="0">
      <p:cViewPr varScale="1">
        <p:scale>
          <a:sx n="75" d="100"/>
          <a:sy n="75" d="100"/>
        </p:scale>
        <p:origin x="931" y="5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13708C9-019C-41AE-8557-CC6D3C9D5A26}" type="datetimeFigureOut">
              <a:rPr lang="en-US" smtClean="0"/>
              <a:t>2/24/2023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1BA7D66-3890-4270-AB12-B4799772D450}" type="slidenum">
              <a:rPr lang="en-US" smtClean="0"/>
              <a:t>‹#›</a:t>
            </a:fld>
            <a:endParaRPr lang="en-US"/>
          </a:p>
        </p:txBody>
      </p:sp>
    </p:spTree>
    <p:extLst>
      <p:ext uri="{BB962C8B-B14F-4D97-AF65-F5344CB8AC3E}">
        <p14:creationId xmlns:p14="http://schemas.microsoft.com/office/powerpoint/2010/main" val="219001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host gives a quick intro (title and authors?), quick company intro—some ideas/text from Laura?</a:t>
            </a:r>
          </a:p>
        </p:txBody>
      </p:sp>
      <p:sp>
        <p:nvSpPr>
          <p:cNvPr id="4" name="Slide Number Placeholder 3"/>
          <p:cNvSpPr>
            <a:spLocks noGrp="1"/>
          </p:cNvSpPr>
          <p:nvPr>
            <p:ph type="sldNum" sz="quarter" idx="5"/>
          </p:nvPr>
        </p:nvSpPr>
        <p:spPr/>
        <p:txBody>
          <a:bodyPr/>
          <a:lstStyle/>
          <a:p>
            <a:fld id="{A1BA7D66-3890-4270-AB12-B4799772D450}" type="slidenum">
              <a:rPr lang="en-US" smtClean="0"/>
              <a:t>1</a:t>
            </a:fld>
            <a:endParaRPr lang="en-US"/>
          </a:p>
        </p:txBody>
      </p:sp>
    </p:spTree>
    <p:extLst>
      <p:ext uri="{BB962C8B-B14F-4D97-AF65-F5344CB8AC3E}">
        <p14:creationId xmlns:p14="http://schemas.microsoft.com/office/powerpoint/2010/main" val="321231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A7D66-3890-4270-AB12-B4799772D450}" type="slidenum">
              <a:rPr lang="en-US" smtClean="0"/>
              <a:t>10</a:t>
            </a:fld>
            <a:endParaRPr lang="en-US"/>
          </a:p>
        </p:txBody>
      </p:sp>
    </p:spTree>
    <p:extLst>
      <p:ext uri="{BB962C8B-B14F-4D97-AF65-F5344CB8AC3E}">
        <p14:creationId xmlns:p14="http://schemas.microsoft.com/office/powerpoint/2010/main" val="174704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A7D66-3890-4270-AB12-B4799772D450}" type="slidenum">
              <a:rPr lang="en-US" smtClean="0"/>
              <a:t>11</a:t>
            </a:fld>
            <a:endParaRPr lang="en-US"/>
          </a:p>
        </p:txBody>
      </p:sp>
    </p:spTree>
    <p:extLst>
      <p:ext uri="{BB962C8B-B14F-4D97-AF65-F5344CB8AC3E}">
        <p14:creationId xmlns:p14="http://schemas.microsoft.com/office/powerpoint/2010/main" val="283987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A7D66-3890-4270-AB12-B4799772D450}" type="slidenum">
              <a:rPr lang="en-US" smtClean="0"/>
              <a:t>12</a:t>
            </a:fld>
            <a:endParaRPr lang="en-US"/>
          </a:p>
        </p:txBody>
      </p:sp>
    </p:spTree>
    <p:extLst>
      <p:ext uri="{BB962C8B-B14F-4D97-AF65-F5344CB8AC3E}">
        <p14:creationId xmlns:p14="http://schemas.microsoft.com/office/powerpoint/2010/main" val="212811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Bathymetry</a:t>
            </a:r>
            <a:r>
              <a:rPr lang="en-US" baseline="0" dirty="0"/>
              <a:t> is very different where west coast projects are going, versus in the Atlantic</a:t>
            </a:r>
          </a:p>
          <a:p>
            <a:r>
              <a:rPr lang="en-US" baseline="0" dirty="0"/>
              <a:t>Seabird species differs as well, in the EU many migrants flying between land masses, and seabirds that may not travel as great distances as off the west coast, where many birds nest in places like HI, NZ, etc. and come to the California Current to take advantage of high productivity.</a:t>
            </a:r>
          </a:p>
          <a:p>
            <a:endParaRPr lang="en-US" baseline="0" dirty="0"/>
          </a:p>
          <a:p>
            <a:endParaRPr lang="en-US" dirty="0"/>
          </a:p>
        </p:txBody>
      </p:sp>
      <p:sp>
        <p:nvSpPr>
          <p:cNvPr id="4" name="Slide Number Placeholder 3"/>
          <p:cNvSpPr>
            <a:spLocks noGrp="1"/>
          </p:cNvSpPr>
          <p:nvPr>
            <p:ph type="sldNum" sz="quarter" idx="5"/>
          </p:nvPr>
        </p:nvSpPr>
        <p:spPr/>
        <p:txBody>
          <a:bodyPr/>
          <a:lstStyle/>
          <a:p>
            <a:fld id="{A1BA7D66-3890-4270-AB12-B4799772D450}" type="slidenum">
              <a:rPr lang="en-US" smtClean="0"/>
              <a:t>2</a:t>
            </a:fld>
            <a:endParaRPr lang="en-US"/>
          </a:p>
        </p:txBody>
      </p:sp>
    </p:spTree>
    <p:extLst>
      <p:ext uri="{BB962C8B-B14F-4D97-AF65-F5344CB8AC3E}">
        <p14:creationId xmlns:p14="http://schemas.microsoft.com/office/powerpoint/2010/main" val="20665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A7D66-3890-4270-AB12-B4799772D450}" type="slidenum">
              <a:rPr lang="en-US" smtClean="0"/>
              <a:t>3</a:t>
            </a:fld>
            <a:endParaRPr lang="en-US"/>
          </a:p>
        </p:txBody>
      </p:sp>
    </p:spTree>
    <p:extLst>
      <p:ext uri="{BB962C8B-B14F-4D97-AF65-F5344CB8AC3E}">
        <p14:creationId xmlns:p14="http://schemas.microsoft.com/office/powerpoint/2010/main" val="143660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A7D66-3890-4270-AB12-B4799772D450}" type="slidenum">
              <a:rPr lang="en-US" smtClean="0"/>
              <a:t>4</a:t>
            </a:fld>
            <a:endParaRPr lang="en-US"/>
          </a:p>
        </p:txBody>
      </p:sp>
    </p:spTree>
    <p:extLst>
      <p:ext uri="{BB962C8B-B14F-4D97-AF65-F5344CB8AC3E}">
        <p14:creationId xmlns:p14="http://schemas.microsoft.com/office/powerpoint/2010/main" val="388102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A7D66-3890-4270-AB12-B4799772D450}" type="slidenum">
              <a:rPr lang="en-US" smtClean="0"/>
              <a:t>5</a:t>
            </a:fld>
            <a:endParaRPr lang="en-US"/>
          </a:p>
        </p:txBody>
      </p:sp>
    </p:spTree>
    <p:extLst>
      <p:ext uri="{BB962C8B-B14F-4D97-AF65-F5344CB8AC3E}">
        <p14:creationId xmlns:p14="http://schemas.microsoft.com/office/powerpoint/2010/main" val="127443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A7D66-3890-4270-AB12-B4799772D450}" type="slidenum">
              <a:rPr lang="en-US" smtClean="0"/>
              <a:t>6</a:t>
            </a:fld>
            <a:endParaRPr lang="en-US"/>
          </a:p>
        </p:txBody>
      </p:sp>
    </p:spTree>
    <p:extLst>
      <p:ext uri="{BB962C8B-B14F-4D97-AF65-F5344CB8AC3E}">
        <p14:creationId xmlns:p14="http://schemas.microsoft.com/office/powerpoint/2010/main" val="402233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A7D66-3890-4270-AB12-B4799772D450}" type="slidenum">
              <a:rPr lang="en-US" smtClean="0"/>
              <a:t>7</a:t>
            </a:fld>
            <a:endParaRPr lang="en-US"/>
          </a:p>
        </p:txBody>
      </p:sp>
    </p:spTree>
    <p:extLst>
      <p:ext uri="{BB962C8B-B14F-4D97-AF65-F5344CB8AC3E}">
        <p14:creationId xmlns:p14="http://schemas.microsoft.com/office/powerpoint/2010/main" val="257735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A7D66-3890-4270-AB12-B4799772D450}" type="slidenum">
              <a:rPr lang="en-US" smtClean="0"/>
              <a:t>8</a:t>
            </a:fld>
            <a:endParaRPr lang="en-US"/>
          </a:p>
        </p:txBody>
      </p:sp>
    </p:spTree>
    <p:extLst>
      <p:ext uri="{BB962C8B-B14F-4D97-AF65-F5344CB8AC3E}">
        <p14:creationId xmlns:p14="http://schemas.microsoft.com/office/powerpoint/2010/main" val="610404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A7D66-3890-4270-AB12-B4799772D450}" type="slidenum">
              <a:rPr lang="en-US" smtClean="0"/>
              <a:t>9</a:t>
            </a:fld>
            <a:endParaRPr lang="en-US"/>
          </a:p>
        </p:txBody>
      </p:sp>
    </p:spTree>
    <p:extLst>
      <p:ext uri="{BB962C8B-B14F-4D97-AF65-F5344CB8AC3E}">
        <p14:creationId xmlns:p14="http://schemas.microsoft.com/office/powerpoint/2010/main" val="251453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2C85D5-E741-4A65-A521-B2F17AF265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035E65A-27C8-4867-A9AA-F52EF8A227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40A4A44-84DF-44A5-93D6-BE6BFAF6241B}"/>
              </a:ext>
            </a:extLst>
          </p:cNvPr>
          <p:cNvSpPr>
            <a:spLocks noGrp="1"/>
          </p:cNvSpPr>
          <p:nvPr>
            <p:ph type="dt" sz="half" idx="10"/>
          </p:nvPr>
        </p:nvSpPr>
        <p:spPr/>
        <p:txBody>
          <a:bodyPr/>
          <a:lstStyle/>
          <a:p>
            <a:fld id="{3A4042D8-92FA-44E5-BE86-1E1FF23CB3FB}" type="datetimeFigureOut">
              <a:rPr lang="en-US" smtClean="0"/>
              <a:t>2/24/2023</a:t>
            </a:fld>
            <a:endParaRPr lang="en-US"/>
          </a:p>
        </p:txBody>
      </p:sp>
      <p:sp>
        <p:nvSpPr>
          <p:cNvPr id="5" name="Footer Placeholder 4">
            <a:extLst>
              <a:ext uri="{FF2B5EF4-FFF2-40B4-BE49-F238E27FC236}">
                <a16:creationId xmlns:a16="http://schemas.microsoft.com/office/drawing/2014/main" xmlns="" id="{FCCCB7DB-7617-4007-B4C7-1C55EC3788B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645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07A44-764C-4053-9975-77B95DB114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6BF8BA8-0034-4629-A3CC-C5C78D56D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BDB81F-3ED6-4BC3-883C-E73526F81D9E}"/>
              </a:ext>
            </a:extLst>
          </p:cNvPr>
          <p:cNvSpPr>
            <a:spLocks noGrp="1"/>
          </p:cNvSpPr>
          <p:nvPr>
            <p:ph type="dt" sz="half" idx="10"/>
          </p:nvPr>
        </p:nvSpPr>
        <p:spPr/>
        <p:txBody>
          <a:bodyPr/>
          <a:lstStyle/>
          <a:p>
            <a:fld id="{3A4042D8-92FA-44E5-BE86-1E1FF23CB3FB}" type="datetimeFigureOut">
              <a:rPr lang="en-US" smtClean="0"/>
              <a:t>2/24/2023</a:t>
            </a:fld>
            <a:endParaRPr lang="en-US"/>
          </a:p>
        </p:txBody>
      </p:sp>
      <p:sp>
        <p:nvSpPr>
          <p:cNvPr id="5" name="Footer Placeholder 4">
            <a:extLst>
              <a:ext uri="{FF2B5EF4-FFF2-40B4-BE49-F238E27FC236}">
                <a16:creationId xmlns:a16="http://schemas.microsoft.com/office/drawing/2014/main" xmlns="" id="{B373F5BD-4211-4883-96F6-03EE80501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2D0151-AA90-42A1-BB6F-3B0DF1DF630E}"/>
              </a:ext>
            </a:extLst>
          </p:cNvPr>
          <p:cNvSpPr>
            <a:spLocks noGrp="1"/>
          </p:cNvSpPr>
          <p:nvPr>
            <p:ph type="sldNum" sz="quarter" idx="12"/>
          </p:nvPr>
        </p:nvSpPr>
        <p:spPr/>
        <p:txBody>
          <a:bodyPr/>
          <a:lstStyle/>
          <a:p>
            <a:fld id="{B1E780A2-1FE1-437D-A8C8-D0EEFB8AC8D2}" type="slidenum">
              <a:rPr lang="en-US" smtClean="0"/>
              <a:t>‹#›</a:t>
            </a:fld>
            <a:endParaRPr lang="en-US"/>
          </a:p>
        </p:txBody>
      </p:sp>
    </p:spTree>
    <p:extLst>
      <p:ext uri="{BB962C8B-B14F-4D97-AF65-F5344CB8AC3E}">
        <p14:creationId xmlns:p14="http://schemas.microsoft.com/office/powerpoint/2010/main" val="276651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EEDFA2A-E004-4BC3-93AE-6820B4023E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E2E9DAB-8624-4822-BB56-6329C3388E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530616-5139-4441-A7A2-6451A95FD8FB}"/>
              </a:ext>
            </a:extLst>
          </p:cNvPr>
          <p:cNvSpPr>
            <a:spLocks noGrp="1"/>
          </p:cNvSpPr>
          <p:nvPr>
            <p:ph type="dt" sz="half" idx="10"/>
          </p:nvPr>
        </p:nvSpPr>
        <p:spPr/>
        <p:txBody>
          <a:bodyPr/>
          <a:lstStyle/>
          <a:p>
            <a:fld id="{3A4042D8-92FA-44E5-BE86-1E1FF23CB3FB}" type="datetimeFigureOut">
              <a:rPr lang="en-US" smtClean="0"/>
              <a:t>2/24/2023</a:t>
            </a:fld>
            <a:endParaRPr lang="en-US"/>
          </a:p>
        </p:txBody>
      </p:sp>
      <p:sp>
        <p:nvSpPr>
          <p:cNvPr id="5" name="Footer Placeholder 4">
            <a:extLst>
              <a:ext uri="{FF2B5EF4-FFF2-40B4-BE49-F238E27FC236}">
                <a16:creationId xmlns:a16="http://schemas.microsoft.com/office/drawing/2014/main" xmlns="" id="{AD6B7CD5-0EF0-4AF1-B13E-84F9E8FCC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6CA5E1-2619-4D29-8138-B14FADBF9321}"/>
              </a:ext>
            </a:extLst>
          </p:cNvPr>
          <p:cNvSpPr>
            <a:spLocks noGrp="1"/>
          </p:cNvSpPr>
          <p:nvPr>
            <p:ph type="sldNum" sz="quarter" idx="12"/>
          </p:nvPr>
        </p:nvSpPr>
        <p:spPr/>
        <p:txBody>
          <a:bodyPr/>
          <a:lstStyle/>
          <a:p>
            <a:fld id="{B1E780A2-1FE1-437D-A8C8-D0EEFB8AC8D2}" type="slidenum">
              <a:rPr lang="en-US" smtClean="0"/>
              <a:t>‹#›</a:t>
            </a:fld>
            <a:endParaRPr lang="en-US"/>
          </a:p>
        </p:txBody>
      </p:sp>
    </p:spTree>
    <p:extLst>
      <p:ext uri="{BB962C8B-B14F-4D97-AF65-F5344CB8AC3E}">
        <p14:creationId xmlns:p14="http://schemas.microsoft.com/office/powerpoint/2010/main" val="122197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9042400" y="6245225"/>
            <a:ext cx="2844800" cy="476250"/>
          </a:xfrm>
          <a:prstGeom prst="rect">
            <a:avLst/>
          </a:prstGeom>
          <a:ln/>
        </p:spPr>
        <p:txBody>
          <a:bodyPr/>
          <a:lstStyle>
            <a:lvl1pPr>
              <a:defRPr/>
            </a:lvl1pPr>
          </a:lstStyle>
          <a:p>
            <a:pPr>
              <a:defRPr/>
            </a:pPr>
            <a:endParaRPr lang="en-US" dirty="0">
              <a:solidFill>
                <a:prstClr val="white"/>
              </a:solidFill>
            </a:endParaRPr>
          </a:p>
          <a:p>
            <a:pPr>
              <a:defRPr/>
            </a:pPr>
            <a:fld id="{3FCC9C91-1697-49BB-B994-EA0871E817F2}" type="slidenum">
              <a:rPr lang="en-US">
                <a:solidFill>
                  <a:prstClr val="white"/>
                </a:solidFill>
              </a:rPr>
              <a:pPr>
                <a:defRPr/>
              </a:pPr>
              <a:t>‹#›</a:t>
            </a:fld>
            <a:endParaRPr lang="en-US" dirty="0">
              <a:solidFill>
                <a:prstClr val="white"/>
              </a:solidFill>
            </a:endParaRPr>
          </a:p>
        </p:txBody>
      </p:sp>
      <p:sp>
        <p:nvSpPr>
          <p:cNvPr id="5" name="Title 1"/>
          <p:cNvSpPr>
            <a:spLocks noGrp="1"/>
          </p:cNvSpPr>
          <p:nvPr>
            <p:ph type="title"/>
          </p:nvPr>
        </p:nvSpPr>
        <p:spPr>
          <a:xfrm>
            <a:off x="0" y="-1"/>
            <a:ext cx="12192000" cy="914400"/>
          </a:xfrm>
        </p:spPr>
        <p:txBody>
          <a:bodyPr/>
          <a:lstStyle/>
          <a:p>
            <a:r>
              <a:rPr lang="en-US"/>
              <a:t>Click to edit Master title style</a:t>
            </a:r>
          </a:p>
        </p:txBody>
      </p:sp>
    </p:spTree>
    <p:extLst>
      <p:ext uri="{BB962C8B-B14F-4D97-AF65-F5344CB8AC3E}">
        <p14:creationId xmlns:p14="http://schemas.microsoft.com/office/powerpoint/2010/main" val="7005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9201F-4E66-422B-ABDD-6D22CD8AD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7B66D0-6F80-4F30-B7AC-D5A90A7131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DD4DE3-AC36-4AC7-BCF1-88CECE5AE931}"/>
              </a:ext>
            </a:extLst>
          </p:cNvPr>
          <p:cNvSpPr>
            <a:spLocks noGrp="1"/>
          </p:cNvSpPr>
          <p:nvPr>
            <p:ph type="dt" sz="half" idx="10"/>
          </p:nvPr>
        </p:nvSpPr>
        <p:spPr/>
        <p:txBody>
          <a:bodyPr/>
          <a:lstStyle/>
          <a:p>
            <a:fld id="{3A4042D8-92FA-44E5-BE86-1E1FF23CB3FB}" type="datetimeFigureOut">
              <a:rPr lang="en-US" smtClean="0"/>
              <a:t>2/24/2023</a:t>
            </a:fld>
            <a:endParaRPr lang="en-US"/>
          </a:p>
        </p:txBody>
      </p:sp>
      <p:sp>
        <p:nvSpPr>
          <p:cNvPr id="5" name="Footer Placeholder 4">
            <a:extLst>
              <a:ext uri="{FF2B5EF4-FFF2-40B4-BE49-F238E27FC236}">
                <a16:creationId xmlns:a16="http://schemas.microsoft.com/office/drawing/2014/main" xmlns="" id="{F5DFBF32-43E4-48CE-BC6F-D518FB2B5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51E445-C53B-4010-9261-C73E1A63D7D7}"/>
              </a:ext>
            </a:extLst>
          </p:cNvPr>
          <p:cNvSpPr>
            <a:spLocks noGrp="1"/>
          </p:cNvSpPr>
          <p:nvPr>
            <p:ph type="sldNum" sz="quarter" idx="12"/>
          </p:nvPr>
        </p:nvSpPr>
        <p:spPr/>
        <p:txBody>
          <a:bodyPr/>
          <a:lstStyle/>
          <a:p>
            <a:fld id="{B1E780A2-1FE1-437D-A8C8-D0EEFB8AC8D2}" type="slidenum">
              <a:rPr lang="en-US" smtClean="0"/>
              <a:t>‹#›</a:t>
            </a:fld>
            <a:endParaRPr lang="en-US"/>
          </a:p>
        </p:txBody>
      </p:sp>
      <p:pic>
        <p:nvPicPr>
          <p:cNvPr id="7" name="Picture 6" descr="Text&#10;&#10;Description automatically generated">
            <a:extLst>
              <a:ext uri="{FF2B5EF4-FFF2-40B4-BE49-F238E27FC236}">
                <a16:creationId xmlns:a16="http://schemas.microsoft.com/office/drawing/2014/main" xmlns="" id="{37AE9C96-B473-464A-8DE9-A4122506A0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3132" y="6178104"/>
            <a:ext cx="2581131" cy="651258"/>
          </a:xfrm>
          <a:prstGeom prst="rect">
            <a:avLst/>
          </a:prstGeom>
        </p:spPr>
      </p:pic>
    </p:spTree>
    <p:extLst>
      <p:ext uri="{BB962C8B-B14F-4D97-AF65-F5344CB8AC3E}">
        <p14:creationId xmlns:p14="http://schemas.microsoft.com/office/powerpoint/2010/main" val="145250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50EB0-A80E-4986-8953-D5A8179B1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BDB617-9D5E-4F1A-81DD-48C04D5C1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1ACA1B7-1EDF-475D-B953-82CC67D9B65E}"/>
              </a:ext>
            </a:extLst>
          </p:cNvPr>
          <p:cNvSpPr>
            <a:spLocks noGrp="1"/>
          </p:cNvSpPr>
          <p:nvPr>
            <p:ph type="dt" sz="half" idx="10"/>
          </p:nvPr>
        </p:nvSpPr>
        <p:spPr/>
        <p:txBody>
          <a:bodyPr/>
          <a:lstStyle/>
          <a:p>
            <a:fld id="{3A4042D8-92FA-44E5-BE86-1E1FF23CB3FB}" type="datetimeFigureOut">
              <a:rPr lang="en-US" smtClean="0"/>
              <a:t>2/24/2023</a:t>
            </a:fld>
            <a:endParaRPr lang="en-US"/>
          </a:p>
        </p:txBody>
      </p:sp>
      <p:sp>
        <p:nvSpPr>
          <p:cNvPr id="5" name="Footer Placeholder 4">
            <a:extLst>
              <a:ext uri="{FF2B5EF4-FFF2-40B4-BE49-F238E27FC236}">
                <a16:creationId xmlns:a16="http://schemas.microsoft.com/office/drawing/2014/main" xmlns="" id="{27238006-F6A1-4E14-89D4-A9DEE678E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C0D1D0-D25A-4BD7-B601-398E7672E577}"/>
              </a:ext>
            </a:extLst>
          </p:cNvPr>
          <p:cNvSpPr>
            <a:spLocks noGrp="1"/>
          </p:cNvSpPr>
          <p:nvPr>
            <p:ph type="sldNum" sz="quarter" idx="12"/>
          </p:nvPr>
        </p:nvSpPr>
        <p:spPr/>
        <p:txBody>
          <a:bodyPr/>
          <a:lstStyle/>
          <a:p>
            <a:fld id="{B1E780A2-1FE1-437D-A8C8-D0EEFB8AC8D2}" type="slidenum">
              <a:rPr lang="en-US" smtClean="0"/>
              <a:t>‹#›</a:t>
            </a:fld>
            <a:endParaRPr lang="en-US"/>
          </a:p>
        </p:txBody>
      </p:sp>
      <p:pic>
        <p:nvPicPr>
          <p:cNvPr id="7" name="Picture 6" descr="Text&#10;&#10;Description automatically generated">
            <a:extLst>
              <a:ext uri="{FF2B5EF4-FFF2-40B4-BE49-F238E27FC236}">
                <a16:creationId xmlns:a16="http://schemas.microsoft.com/office/drawing/2014/main" xmlns="" id="{9CE5D33F-63E0-44C7-9BDF-72E99A45D0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3132" y="6178104"/>
            <a:ext cx="2581131" cy="651258"/>
          </a:xfrm>
          <a:prstGeom prst="rect">
            <a:avLst/>
          </a:prstGeom>
        </p:spPr>
      </p:pic>
    </p:spTree>
    <p:extLst>
      <p:ext uri="{BB962C8B-B14F-4D97-AF65-F5344CB8AC3E}">
        <p14:creationId xmlns:p14="http://schemas.microsoft.com/office/powerpoint/2010/main" val="169071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A8007-9EB2-4675-A497-01E55F5CD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F30E36C-70A3-4BD4-B675-BA65281E7E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5161E24-6E48-438D-8B6E-E442D42EAE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B8AAD75-0633-4961-99D7-ABA20F2ADF28}"/>
              </a:ext>
            </a:extLst>
          </p:cNvPr>
          <p:cNvSpPr>
            <a:spLocks noGrp="1"/>
          </p:cNvSpPr>
          <p:nvPr>
            <p:ph type="dt" sz="half" idx="10"/>
          </p:nvPr>
        </p:nvSpPr>
        <p:spPr/>
        <p:txBody>
          <a:bodyPr/>
          <a:lstStyle/>
          <a:p>
            <a:fld id="{3A4042D8-92FA-44E5-BE86-1E1FF23CB3FB}" type="datetimeFigureOut">
              <a:rPr lang="en-US" smtClean="0"/>
              <a:t>2/24/2023</a:t>
            </a:fld>
            <a:endParaRPr lang="en-US"/>
          </a:p>
        </p:txBody>
      </p:sp>
      <p:sp>
        <p:nvSpPr>
          <p:cNvPr id="6" name="Footer Placeholder 5">
            <a:extLst>
              <a:ext uri="{FF2B5EF4-FFF2-40B4-BE49-F238E27FC236}">
                <a16:creationId xmlns:a16="http://schemas.microsoft.com/office/drawing/2014/main" xmlns="" id="{BEEFA2CA-10A6-4B86-A29B-62E8AC059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470C35-BE70-4D20-85C4-07711E0F70EE}"/>
              </a:ext>
            </a:extLst>
          </p:cNvPr>
          <p:cNvSpPr>
            <a:spLocks noGrp="1"/>
          </p:cNvSpPr>
          <p:nvPr>
            <p:ph type="sldNum" sz="quarter" idx="12"/>
          </p:nvPr>
        </p:nvSpPr>
        <p:spPr/>
        <p:txBody>
          <a:bodyPr/>
          <a:lstStyle/>
          <a:p>
            <a:fld id="{B1E780A2-1FE1-437D-A8C8-D0EEFB8AC8D2}" type="slidenum">
              <a:rPr lang="en-US" smtClean="0"/>
              <a:t>‹#›</a:t>
            </a:fld>
            <a:endParaRPr lang="en-US"/>
          </a:p>
        </p:txBody>
      </p:sp>
    </p:spTree>
    <p:extLst>
      <p:ext uri="{BB962C8B-B14F-4D97-AF65-F5344CB8AC3E}">
        <p14:creationId xmlns:p14="http://schemas.microsoft.com/office/powerpoint/2010/main" val="281416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18744C-B491-4660-8783-FBEB25234C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09E4EF5-E087-497C-B703-D5D21F17E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DC8BC11-61D3-416A-9788-A34A9D3FA3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0616ED0-C364-4E11-9F54-BE96207ABD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87CAE8B-F631-4F49-AE7D-E7CD101A3F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C8F63D0-992A-4DAD-9187-C98D70AD6DE3}"/>
              </a:ext>
            </a:extLst>
          </p:cNvPr>
          <p:cNvSpPr>
            <a:spLocks noGrp="1"/>
          </p:cNvSpPr>
          <p:nvPr>
            <p:ph type="dt" sz="half" idx="10"/>
          </p:nvPr>
        </p:nvSpPr>
        <p:spPr/>
        <p:txBody>
          <a:bodyPr/>
          <a:lstStyle/>
          <a:p>
            <a:fld id="{3A4042D8-92FA-44E5-BE86-1E1FF23CB3FB}" type="datetimeFigureOut">
              <a:rPr lang="en-US" smtClean="0"/>
              <a:t>2/24/2023</a:t>
            </a:fld>
            <a:endParaRPr lang="en-US"/>
          </a:p>
        </p:txBody>
      </p:sp>
      <p:sp>
        <p:nvSpPr>
          <p:cNvPr id="8" name="Footer Placeholder 7">
            <a:extLst>
              <a:ext uri="{FF2B5EF4-FFF2-40B4-BE49-F238E27FC236}">
                <a16:creationId xmlns:a16="http://schemas.microsoft.com/office/drawing/2014/main" xmlns="" id="{399FDEFA-734D-4882-BBDF-332969C4C6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93A62AD-F07F-4A50-BAF5-4F4EF559BF7D}"/>
              </a:ext>
            </a:extLst>
          </p:cNvPr>
          <p:cNvSpPr>
            <a:spLocks noGrp="1"/>
          </p:cNvSpPr>
          <p:nvPr>
            <p:ph type="sldNum" sz="quarter" idx="12"/>
          </p:nvPr>
        </p:nvSpPr>
        <p:spPr/>
        <p:txBody>
          <a:bodyPr/>
          <a:lstStyle/>
          <a:p>
            <a:fld id="{B1E780A2-1FE1-437D-A8C8-D0EEFB8AC8D2}" type="slidenum">
              <a:rPr lang="en-US" smtClean="0"/>
              <a:t>‹#›</a:t>
            </a:fld>
            <a:endParaRPr lang="en-US"/>
          </a:p>
        </p:txBody>
      </p:sp>
    </p:spTree>
    <p:extLst>
      <p:ext uri="{BB962C8B-B14F-4D97-AF65-F5344CB8AC3E}">
        <p14:creationId xmlns:p14="http://schemas.microsoft.com/office/powerpoint/2010/main" val="184486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375305-32CB-4BA9-983A-A3ACE5A08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1BE7D94-2D60-4E30-B9DD-6F6C7CD3CAA0}"/>
              </a:ext>
            </a:extLst>
          </p:cNvPr>
          <p:cNvSpPr>
            <a:spLocks noGrp="1"/>
          </p:cNvSpPr>
          <p:nvPr>
            <p:ph type="dt" sz="half" idx="10"/>
          </p:nvPr>
        </p:nvSpPr>
        <p:spPr/>
        <p:txBody>
          <a:bodyPr/>
          <a:lstStyle/>
          <a:p>
            <a:fld id="{3A4042D8-92FA-44E5-BE86-1E1FF23CB3FB}" type="datetimeFigureOut">
              <a:rPr lang="en-US" smtClean="0"/>
              <a:t>2/24/2023</a:t>
            </a:fld>
            <a:endParaRPr lang="en-US"/>
          </a:p>
        </p:txBody>
      </p:sp>
      <p:sp>
        <p:nvSpPr>
          <p:cNvPr id="4" name="Footer Placeholder 3">
            <a:extLst>
              <a:ext uri="{FF2B5EF4-FFF2-40B4-BE49-F238E27FC236}">
                <a16:creationId xmlns:a16="http://schemas.microsoft.com/office/drawing/2014/main" xmlns="" id="{3255AC6E-60A3-4EC5-98FC-D4E26AA4FC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D50DB79-67BE-4292-B11C-EACC3B3EE3AF}"/>
              </a:ext>
            </a:extLst>
          </p:cNvPr>
          <p:cNvSpPr>
            <a:spLocks noGrp="1"/>
          </p:cNvSpPr>
          <p:nvPr>
            <p:ph type="sldNum" sz="quarter" idx="12"/>
          </p:nvPr>
        </p:nvSpPr>
        <p:spPr/>
        <p:txBody>
          <a:bodyPr/>
          <a:lstStyle/>
          <a:p>
            <a:fld id="{B1E780A2-1FE1-437D-A8C8-D0EEFB8AC8D2}" type="slidenum">
              <a:rPr lang="en-US" smtClean="0"/>
              <a:t>‹#›</a:t>
            </a:fld>
            <a:endParaRPr lang="en-US"/>
          </a:p>
        </p:txBody>
      </p:sp>
    </p:spTree>
    <p:extLst>
      <p:ext uri="{BB962C8B-B14F-4D97-AF65-F5344CB8AC3E}">
        <p14:creationId xmlns:p14="http://schemas.microsoft.com/office/powerpoint/2010/main" val="219079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xmlns="" id="{A71693F1-7044-4E3F-A14C-D786E5E68C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35311" y="6256683"/>
            <a:ext cx="1934823" cy="488184"/>
          </a:xfrm>
          <a:prstGeom prst="rect">
            <a:avLst/>
          </a:prstGeom>
        </p:spPr>
      </p:pic>
    </p:spTree>
    <p:extLst>
      <p:ext uri="{BB962C8B-B14F-4D97-AF65-F5344CB8AC3E}">
        <p14:creationId xmlns:p14="http://schemas.microsoft.com/office/powerpoint/2010/main" val="281573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94C38-71E3-44CA-A30D-2497795AA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173B490-09C1-49B8-B2AE-CCA6E5508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089BE28-7A70-4F04-B071-594AAEB3E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3C295D-38CD-47A9-99FC-C4CB239D7050}"/>
              </a:ext>
            </a:extLst>
          </p:cNvPr>
          <p:cNvSpPr>
            <a:spLocks noGrp="1"/>
          </p:cNvSpPr>
          <p:nvPr>
            <p:ph type="dt" sz="half" idx="10"/>
          </p:nvPr>
        </p:nvSpPr>
        <p:spPr/>
        <p:txBody>
          <a:bodyPr/>
          <a:lstStyle/>
          <a:p>
            <a:fld id="{3A4042D8-92FA-44E5-BE86-1E1FF23CB3FB}" type="datetimeFigureOut">
              <a:rPr lang="en-US" smtClean="0"/>
              <a:t>2/24/2023</a:t>
            </a:fld>
            <a:endParaRPr lang="en-US"/>
          </a:p>
        </p:txBody>
      </p:sp>
      <p:sp>
        <p:nvSpPr>
          <p:cNvPr id="6" name="Footer Placeholder 5">
            <a:extLst>
              <a:ext uri="{FF2B5EF4-FFF2-40B4-BE49-F238E27FC236}">
                <a16:creationId xmlns:a16="http://schemas.microsoft.com/office/drawing/2014/main" xmlns="" id="{7A372B78-0028-499D-9473-725A006055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B9FC008-EEBD-46DD-BE68-F52BB7C9A623}"/>
              </a:ext>
            </a:extLst>
          </p:cNvPr>
          <p:cNvSpPr>
            <a:spLocks noGrp="1"/>
          </p:cNvSpPr>
          <p:nvPr>
            <p:ph type="sldNum" sz="quarter" idx="12"/>
          </p:nvPr>
        </p:nvSpPr>
        <p:spPr/>
        <p:txBody>
          <a:bodyPr/>
          <a:lstStyle/>
          <a:p>
            <a:fld id="{B1E780A2-1FE1-437D-A8C8-D0EEFB8AC8D2}" type="slidenum">
              <a:rPr lang="en-US" smtClean="0"/>
              <a:t>‹#›</a:t>
            </a:fld>
            <a:endParaRPr lang="en-US"/>
          </a:p>
        </p:txBody>
      </p:sp>
    </p:spTree>
    <p:extLst>
      <p:ext uri="{BB962C8B-B14F-4D97-AF65-F5344CB8AC3E}">
        <p14:creationId xmlns:p14="http://schemas.microsoft.com/office/powerpoint/2010/main" val="229865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79DA1D-7A3E-4C15-BF05-3537B2E71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6FCE2CC-CC18-4787-BBC8-16A209391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5E1C26D-880D-4207-BBC2-CD588909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8F3B1C-A87F-4550-9C08-557BBA703F2E}"/>
              </a:ext>
            </a:extLst>
          </p:cNvPr>
          <p:cNvSpPr>
            <a:spLocks noGrp="1"/>
          </p:cNvSpPr>
          <p:nvPr>
            <p:ph type="dt" sz="half" idx="10"/>
          </p:nvPr>
        </p:nvSpPr>
        <p:spPr/>
        <p:txBody>
          <a:bodyPr/>
          <a:lstStyle/>
          <a:p>
            <a:fld id="{3A4042D8-92FA-44E5-BE86-1E1FF23CB3FB}" type="datetimeFigureOut">
              <a:rPr lang="en-US" smtClean="0"/>
              <a:t>2/24/2023</a:t>
            </a:fld>
            <a:endParaRPr lang="en-US"/>
          </a:p>
        </p:txBody>
      </p:sp>
      <p:sp>
        <p:nvSpPr>
          <p:cNvPr id="6" name="Footer Placeholder 5">
            <a:extLst>
              <a:ext uri="{FF2B5EF4-FFF2-40B4-BE49-F238E27FC236}">
                <a16:creationId xmlns:a16="http://schemas.microsoft.com/office/drawing/2014/main" xmlns="" id="{339A88BD-9CAE-4D67-B366-767F70223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F00A042-E4E2-4D85-AF13-95F9369EB611}"/>
              </a:ext>
            </a:extLst>
          </p:cNvPr>
          <p:cNvSpPr>
            <a:spLocks noGrp="1"/>
          </p:cNvSpPr>
          <p:nvPr>
            <p:ph type="sldNum" sz="quarter" idx="12"/>
          </p:nvPr>
        </p:nvSpPr>
        <p:spPr/>
        <p:txBody>
          <a:bodyPr/>
          <a:lstStyle/>
          <a:p>
            <a:fld id="{B1E780A2-1FE1-437D-A8C8-D0EEFB8AC8D2}" type="slidenum">
              <a:rPr lang="en-US" smtClean="0"/>
              <a:t>‹#›</a:t>
            </a:fld>
            <a:endParaRPr lang="en-US"/>
          </a:p>
        </p:txBody>
      </p:sp>
    </p:spTree>
    <p:extLst>
      <p:ext uri="{BB962C8B-B14F-4D97-AF65-F5344CB8AC3E}">
        <p14:creationId xmlns:p14="http://schemas.microsoft.com/office/powerpoint/2010/main" val="215598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135F0A1-9AB4-4A1E-AAE6-E57D9BA45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BB64F53-85A4-4F77-9D1D-DC70DA010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D22C72-DCBE-4B60-85F7-CA7A72DAEC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042D8-92FA-44E5-BE86-1E1FF23CB3FB}" type="datetimeFigureOut">
              <a:rPr lang="en-US" smtClean="0"/>
              <a:t>2/24/2023</a:t>
            </a:fld>
            <a:endParaRPr lang="en-US"/>
          </a:p>
        </p:txBody>
      </p:sp>
      <p:sp>
        <p:nvSpPr>
          <p:cNvPr id="5" name="Footer Placeholder 4">
            <a:extLst>
              <a:ext uri="{FF2B5EF4-FFF2-40B4-BE49-F238E27FC236}">
                <a16:creationId xmlns:a16="http://schemas.microsoft.com/office/drawing/2014/main" xmlns="" id="{72D4702A-07A9-4A04-86E8-E4C02943A0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CE60B5C-C8F8-4B7C-8E91-0C91D20B3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780A2-1FE1-437D-A8C8-D0EEFB8AC8D2}" type="slidenum">
              <a:rPr lang="en-US" smtClean="0"/>
              <a:t>‹#›</a:t>
            </a:fld>
            <a:endParaRPr lang="en-US"/>
          </a:p>
        </p:txBody>
      </p:sp>
    </p:spTree>
    <p:extLst>
      <p:ext uri="{BB962C8B-B14F-4D97-AF65-F5344CB8AC3E}">
        <p14:creationId xmlns:p14="http://schemas.microsoft.com/office/powerpoint/2010/main" val="364138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794760"/>
            <a:ext cx="9144000" cy="1097280"/>
          </a:xfrm>
          <a:noFill/>
        </p:spPr>
        <p:txBody>
          <a:bodyPr>
            <a:noAutofit/>
          </a:bodyPr>
          <a:lstStyle/>
          <a:p>
            <a:r>
              <a:rPr lang="en-US" sz="3600" b="1" dirty="0">
                <a:solidFill>
                  <a:srgbClr val="D3ECB9"/>
                </a:solidFill>
                <a:latin typeface="Century Gothic" panose="020B0502020202020204" pitchFamily="34" charset="0"/>
              </a:rPr>
              <a:t>State of the Science and Research Gaps of Environmental Effects of OSW: Collision Vulnerability of Seabirds in the California Current </a:t>
            </a:r>
          </a:p>
        </p:txBody>
      </p:sp>
      <p:sp>
        <p:nvSpPr>
          <p:cNvPr id="3" name="Subtitle 2"/>
          <p:cNvSpPr>
            <a:spLocks noGrp="1"/>
          </p:cNvSpPr>
          <p:nvPr>
            <p:ph type="subTitle" idx="1"/>
          </p:nvPr>
        </p:nvSpPr>
        <p:spPr>
          <a:xfrm>
            <a:off x="0" y="5053263"/>
            <a:ext cx="12191999" cy="1514225"/>
          </a:xfrm>
        </p:spPr>
        <p:txBody>
          <a:bodyPr>
            <a:normAutofit/>
          </a:bodyPr>
          <a:lstStyle/>
          <a:p>
            <a:r>
              <a:rPr lang="en-US" b="0" dirty="0">
                <a:solidFill>
                  <a:schemeClr val="bg1"/>
                </a:solidFill>
                <a:latin typeface="Arial Nova Cond" panose="020B0506020202020204" pitchFamily="34" charset="0"/>
              </a:rPr>
              <a:t/>
            </a:r>
            <a:br>
              <a:rPr lang="en-US" b="0" dirty="0">
                <a:solidFill>
                  <a:schemeClr val="bg1"/>
                </a:solidFill>
                <a:latin typeface="Arial Nova Cond" panose="020B0506020202020204" pitchFamily="34" charset="0"/>
              </a:rPr>
            </a:br>
            <a:r>
              <a:rPr lang="en-US" sz="2000" b="1" dirty="0">
                <a:solidFill>
                  <a:srgbClr val="D3ECB9"/>
                </a:solidFill>
                <a:latin typeface="Century Gothic" panose="020B0502020202020204" pitchFamily="34" charset="0"/>
              </a:rPr>
              <a:t>Presenter:</a:t>
            </a:r>
            <a:r>
              <a:rPr lang="en-US" sz="2000" dirty="0">
                <a:solidFill>
                  <a:schemeClr val="bg1"/>
                </a:solidFill>
                <a:latin typeface="Century Gothic" panose="020B0502020202020204" pitchFamily="34" charset="0"/>
              </a:rPr>
              <a:t> Sharon Hendrix Kramer, PhD</a:t>
            </a:r>
          </a:p>
          <a:p>
            <a:r>
              <a:rPr lang="en-US" sz="2000" dirty="0">
                <a:solidFill>
                  <a:schemeClr val="bg1"/>
                </a:solidFill>
                <a:latin typeface="Century Gothic" panose="020B0502020202020204" pitchFamily="34" charset="0"/>
              </a:rPr>
              <a:t>Senior Marine Ecologist</a:t>
            </a:r>
            <a:endParaRPr lang="en-US" sz="1500" dirty="0">
              <a:solidFill>
                <a:schemeClr val="bg1"/>
              </a:solidFill>
              <a:latin typeface="Century Gothic" panose="020B0502020202020204" pitchFamily="34" charset="0"/>
            </a:endParaRPr>
          </a:p>
          <a:p>
            <a:r>
              <a:rPr lang="en-US" sz="1500" dirty="0">
                <a:solidFill>
                  <a:schemeClr val="bg1"/>
                </a:solidFill>
                <a:latin typeface="Century Gothic" panose="020B0502020202020204" pitchFamily="34" charset="0"/>
              </a:rPr>
              <a:t>February 28, 2023</a:t>
            </a:r>
          </a:p>
        </p:txBody>
      </p:sp>
      <p:pic>
        <p:nvPicPr>
          <p:cNvPr id="11" name="Picture 10">
            <a:extLst>
              <a:ext uri="{FF2B5EF4-FFF2-40B4-BE49-F238E27FC236}">
                <a16:creationId xmlns:a16="http://schemas.microsoft.com/office/drawing/2014/main" xmlns="" id="{ACA997F6-5C5A-40F6-A0BA-06FCF166DF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62737" y="513660"/>
            <a:ext cx="3360817" cy="2300497"/>
          </a:xfrm>
          <a:prstGeom prst="rect">
            <a:avLst/>
          </a:prstGeom>
          <a:ln>
            <a:solidFill>
              <a:srgbClr val="000000"/>
            </a:solidFill>
          </a:ln>
          <a:effectLst>
            <a:softEdge rad="317500"/>
          </a:effectLst>
        </p:spPr>
      </p:pic>
      <p:pic>
        <p:nvPicPr>
          <p:cNvPr id="13" name="Picture 12">
            <a:extLst>
              <a:ext uri="{FF2B5EF4-FFF2-40B4-BE49-F238E27FC236}">
                <a16:creationId xmlns:a16="http://schemas.microsoft.com/office/drawing/2014/main" xmlns="" id="{E6571DA1-F1D8-4BE9-9381-F02C41BEDE4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91070" y="482965"/>
            <a:ext cx="3104149" cy="2300497"/>
          </a:xfrm>
          <a:prstGeom prst="rect">
            <a:avLst/>
          </a:prstGeom>
          <a:effectLst>
            <a:softEdge rad="127000"/>
          </a:effectLst>
        </p:spPr>
      </p:pic>
      <p:pic>
        <p:nvPicPr>
          <p:cNvPr id="6" name="Picture 5" descr="Text&#10;&#10;Description automatically generated">
            <a:extLst>
              <a:ext uri="{FF2B5EF4-FFF2-40B4-BE49-F238E27FC236}">
                <a16:creationId xmlns:a16="http://schemas.microsoft.com/office/drawing/2014/main" xmlns="" id="{F8F5641E-20F2-4388-90E7-3A7BF819B48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527"/>
          <a:stretch/>
        </p:blipFill>
        <p:spPr>
          <a:xfrm>
            <a:off x="3660194" y="874395"/>
            <a:ext cx="3554238" cy="885825"/>
          </a:xfrm>
          <a:prstGeom prst="rect">
            <a:avLst/>
          </a:prstGeom>
        </p:spPr>
      </p:pic>
    </p:spTree>
    <p:extLst>
      <p:ext uri="{BB962C8B-B14F-4D97-AF65-F5344CB8AC3E}">
        <p14:creationId xmlns:p14="http://schemas.microsoft.com/office/powerpoint/2010/main" val="37228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0880E30-8979-4D0A-95AF-DB6C78457CDA}"/>
              </a:ext>
            </a:extLst>
          </p:cNvPr>
          <p:cNvSpPr/>
          <p:nvPr/>
        </p:nvSpPr>
        <p:spPr>
          <a:xfrm>
            <a:off x="10062985" y="6178559"/>
            <a:ext cx="2129016" cy="600190"/>
          </a:xfrm>
          <a:prstGeom prst="rect">
            <a:avLst/>
          </a:prstGeom>
          <a:solidFill>
            <a:srgbClr val="364C73"/>
          </a:solidFill>
          <a:ln>
            <a:solidFill>
              <a:srgbClr val="36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8764D31C-9228-42B3-A696-C79183CD9CB3}"/>
              </a:ext>
            </a:extLst>
          </p:cNvPr>
          <p:cNvSpPr/>
          <p:nvPr/>
        </p:nvSpPr>
        <p:spPr>
          <a:xfrm>
            <a:off x="0" y="0"/>
            <a:ext cx="12192000" cy="6858000"/>
          </a:xfrm>
          <a:prstGeom prst="rect">
            <a:avLst/>
          </a:prstGeom>
          <a:noFill/>
          <a:ln>
            <a:solidFill>
              <a:srgbClr val="36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itle 1">
            <a:extLst>
              <a:ext uri="{FF2B5EF4-FFF2-40B4-BE49-F238E27FC236}">
                <a16:creationId xmlns:a16="http://schemas.microsoft.com/office/drawing/2014/main" xmlns="" id="{B26924A8-BE38-4EC6-99FE-015A35A83DD6}"/>
              </a:ext>
            </a:extLst>
          </p:cNvPr>
          <p:cNvSpPr txBox="1">
            <a:spLocks/>
          </p:cNvSpPr>
          <p:nvPr/>
        </p:nvSpPr>
        <p:spPr>
          <a:xfrm>
            <a:off x="0" y="-7454"/>
            <a:ext cx="12219985" cy="8728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E2F3D1"/>
                </a:solidFill>
                <a:latin typeface="Century Gothic" panose="020B0502020202020204" pitchFamily="34" charset="0"/>
              </a:rPr>
              <a:t>Results – Application to Current 2D Maps</a:t>
            </a:r>
          </a:p>
        </p:txBody>
      </p:sp>
      <p:sp>
        <p:nvSpPr>
          <p:cNvPr id="80" name="Rectangle 79">
            <a:extLst>
              <a:ext uri="{FF2B5EF4-FFF2-40B4-BE49-F238E27FC236}">
                <a16:creationId xmlns:a16="http://schemas.microsoft.com/office/drawing/2014/main" xmlns="" id="{1BE3C820-9AF0-41CB-A715-E58B71E42FC8}"/>
              </a:ext>
            </a:extLst>
          </p:cNvPr>
          <p:cNvSpPr/>
          <p:nvPr/>
        </p:nvSpPr>
        <p:spPr>
          <a:xfrm>
            <a:off x="166359" y="822615"/>
            <a:ext cx="6815667" cy="5956133"/>
          </a:xfrm>
          <a:prstGeom prst="rect">
            <a:avLst/>
          </a:prstGeom>
          <a:solidFill>
            <a:schemeClr val="bg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xmlns="" id="{4874442D-5E3C-47AD-983D-711EFC4845B1}"/>
              </a:ext>
            </a:extLst>
          </p:cNvPr>
          <p:cNvSpPr/>
          <p:nvPr/>
        </p:nvSpPr>
        <p:spPr>
          <a:xfrm>
            <a:off x="7178715" y="799256"/>
            <a:ext cx="4818195" cy="5923133"/>
          </a:xfrm>
          <a:prstGeom prst="rect">
            <a:avLst/>
          </a:prstGeom>
          <a:solidFill>
            <a:schemeClr val="bg1"/>
          </a:soli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xmlns="" id="{90A2F54D-FE7F-461E-BDCD-BDDAB69456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1713" y="936671"/>
            <a:ext cx="4492197" cy="5507013"/>
          </a:xfrm>
          <a:prstGeom prst="rect">
            <a:avLst/>
          </a:prstGeom>
        </p:spPr>
      </p:pic>
      <p:sp>
        <p:nvSpPr>
          <p:cNvPr id="119" name="Rectangle 118">
            <a:extLst>
              <a:ext uri="{FF2B5EF4-FFF2-40B4-BE49-F238E27FC236}">
                <a16:creationId xmlns:a16="http://schemas.microsoft.com/office/drawing/2014/main" xmlns="" id="{48FD1569-AF25-4B23-B7DF-F1206C5680D4}"/>
              </a:ext>
            </a:extLst>
          </p:cNvPr>
          <p:cNvSpPr/>
          <p:nvPr/>
        </p:nvSpPr>
        <p:spPr>
          <a:xfrm>
            <a:off x="7266216" y="6366606"/>
            <a:ext cx="3861277" cy="336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entury Gothic" panose="020B0502020202020204" pitchFamily="34" charset="0"/>
              </a:rPr>
              <a:t>Map from OCS Study BOEM 2021-014 (</a:t>
            </a:r>
            <a:r>
              <a:rPr lang="en-US" sz="1000" b="1" dirty="0" err="1">
                <a:solidFill>
                  <a:schemeClr val="tx1"/>
                </a:solidFill>
                <a:latin typeface="Century Gothic" panose="020B0502020202020204" pitchFamily="34" charset="0"/>
              </a:rPr>
              <a:t>Leirness</a:t>
            </a:r>
            <a:r>
              <a:rPr lang="en-US" sz="1000" b="1" dirty="0">
                <a:solidFill>
                  <a:schemeClr val="tx1"/>
                </a:solidFill>
                <a:latin typeface="Century Gothic" panose="020B0502020202020204" pitchFamily="34" charset="0"/>
              </a:rPr>
              <a:t> et al. 2021) </a:t>
            </a:r>
          </a:p>
        </p:txBody>
      </p:sp>
      <p:pic>
        <p:nvPicPr>
          <p:cNvPr id="6" name="Picture 5">
            <a:extLst>
              <a:ext uri="{FF2B5EF4-FFF2-40B4-BE49-F238E27FC236}">
                <a16:creationId xmlns:a16="http://schemas.microsoft.com/office/drawing/2014/main" xmlns="" id="{7D6A3F13-F3F4-401D-3E9F-F1ED1AC9E8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9689" y="3950330"/>
            <a:ext cx="4736886" cy="2759608"/>
          </a:xfrm>
          <a:prstGeom prst="rect">
            <a:avLst/>
          </a:prstGeom>
        </p:spPr>
      </p:pic>
      <p:pic>
        <p:nvPicPr>
          <p:cNvPr id="19" name="Picture 18">
            <a:extLst>
              <a:ext uri="{FF2B5EF4-FFF2-40B4-BE49-F238E27FC236}">
                <a16:creationId xmlns:a16="http://schemas.microsoft.com/office/drawing/2014/main" xmlns="" id="{A79F6729-8472-177F-C72F-263CE132E5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1046" y="1085641"/>
            <a:ext cx="4736886" cy="2736447"/>
          </a:xfrm>
          <a:prstGeom prst="rect">
            <a:avLst/>
          </a:prstGeom>
        </p:spPr>
      </p:pic>
      <p:grpSp>
        <p:nvGrpSpPr>
          <p:cNvPr id="20" name="Group 19">
            <a:extLst>
              <a:ext uri="{FF2B5EF4-FFF2-40B4-BE49-F238E27FC236}">
                <a16:creationId xmlns:a16="http://schemas.microsoft.com/office/drawing/2014/main" xmlns="" id="{1BF17183-2CE5-32AA-71D4-3F106DD47775}"/>
              </a:ext>
            </a:extLst>
          </p:cNvPr>
          <p:cNvGrpSpPr/>
          <p:nvPr/>
        </p:nvGrpSpPr>
        <p:grpSpPr>
          <a:xfrm>
            <a:off x="269518" y="1025916"/>
            <a:ext cx="1325366" cy="872884"/>
            <a:chOff x="2183641" y="545910"/>
            <a:chExt cx="8109119" cy="6005015"/>
          </a:xfrm>
        </p:grpSpPr>
        <p:sp>
          <p:nvSpPr>
            <p:cNvPr id="21" name="Freeform: Shape 20">
              <a:extLst>
                <a:ext uri="{FF2B5EF4-FFF2-40B4-BE49-F238E27FC236}">
                  <a16:creationId xmlns:a16="http://schemas.microsoft.com/office/drawing/2014/main" xmlns="" id="{76F7C5DE-E3D9-F0F2-4005-2762D71D8F37}"/>
                </a:ext>
              </a:extLst>
            </p:cNvPr>
            <p:cNvSpPr/>
            <p:nvPr/>
          </p:nvSpPr>
          <p:spPr>
            <a:xfrm>
              <a:off x="6414448" y="1774209"/>
              <a:ext cx="1965277" cy="3002507"/>
            </a:xfrm>
            <a:custGeom>
              <a:avLst/>
              <a:gdLst>
                <a:gd name="connsiteX0" fmla="*/ 341194 w 1965277"/>
                <a:gd name="connsiteY0" fmla="*/ 1951630 h 3002507"/>
                <a:gd name="connsiteX1" fmla="*/ 532262 w 1965277"/>
                <a:gd name="connsiteY1" fmla="*/ 1992573 h 3002507"/>
                <a:gd name="connsiteX2" fmla="*/ 545910 w 1965277"/>
                <a:gd name="connsiteY2" fmla="*/ 2129051 h 3002507"/>
                <a:gd name="connsiteX3" fmla="*/ 627797 w 1965277"/>
                <a:gd name="connsiteY3" fmla="*/ 2224585 h 3002507"/>
                <a:gd name="connsiteX4" fmla="*/ 791570 w 1965277"/>
                <a:gd name="connsiteY4" fmla="*/ 2265528 h 3002507"/>
                <a:gd name="connsiteX5" fmla="*/ 846161 w 1965277"/>
                <a:gd name="connsiteY5" fmla="*/ 2388358 h 3002507"/>
                <a:gd name="connsiteX6" fmla="*/ 955343 w 1965277"/>
                <a:gd name="connsiteY6" fmla="*/ 2565779 h 3002507"/>
                <a:gd name="connsiteX7" fmla="*/ 1078173 w 1965277"/>
                <a:gd name="connsiteY7" fmla="*/ 2634018 h 3002507"/>
                <a:gd name="connsiteX8" fmla="*/ 1132764 w 1965277"/>
                <a:gd name="connsiteY8" fmla="*/ 2756848 h 3002507"/>
                <a:gd name="connsiteX9" fmla="*/ 1214651 w 1965277"/>
                <a:gd name="connsiteY9" fmla="*/ 2893325 h 3002507"/>
                <a:gd name="connsiteX10" fmla="*/ 1296537 w 1965277"/>
                <a:gd name="connsiteY10" fmla="*/ 2961564 h 3002507"/>
                <a:gd name="connsiteX11" fmla="*/ 1296537 w 1965277"/>
                <a:gd name="connsiteY11" fmla="*/ 2961564 h 3002507"/>
                <a:gd name="connsiteX12" fmla="*/ 1501253 w 1965277"/>
                <a:gd name="connsiteY12" fmla="*/ 3002507 h 3002507"/>
                <a:gd name="connsiteX13" fmla="*/ 1610436 w 1965277"/>
                <a:gd name="connsiteY13" fmla="*/ 2975212 h 3002507"/>
                <a:gd name="connsiteX14" fmla="*/ 1705970 w 1965277"/>
                <a:gd name="connsiteY14" fmla="*/ 2893325 h 3002507"/>
                <a:gd name="connsiteX15" fmla="*/ 1787856 w 1965277"/>
                <a:gd name="connsiteY15" fmla="*/ 2879678 h 3002507"/>
                <a:gd name="connsiteX16" fmla="*/ 1842448 w 1965277"/>
                <a:gd name="connsiteY16" fmla="*/ 2729552 h 3002507"/>
                <a:gd name="connsiteX17" fmla="*/ 1910686 w 1965277"/>
                <a:gd name="connsiteY17" fmla="*/ 2620370 h 3002507"/>
                <a:gd name="connsiteX18" fmla="*/ 1910686 w 1965277"/>
                <a:gd name="connsiteY18" fmla="*/ 2374710 h 3002507"/>
                <a:gd name="connsiteX19" fmla="*/ 1910686 w 1965277"/>
                <a:gd name="connsiteY19" fmla="*/ 1937982 h 3002507"/>
                <a:gd name="connsiteX20" fmla="*/ 1951630 w 1965277"/>
                <a:gd name="connsiteY20" fmla="*/ 1787857 h 3002507"/>
                <a:gd name="connsiteX21" fmla="*/ 1965277 w 1965277"/>
                <a:gd name="connsiteY21" fmla="*/ 1610436 h 3002507"/>
                <a:gd name="connsiteX22" fmla="*/ 1951630 w 1965277"/>
                <a:gd name="connsiteY22" fmla="*/ 1460310 h 3002507"/>
                <a:gd name="connsiteX23" fmla="*/ 1856095 w 1965277"/>
                <a:gd name="connsiteY23" fmla="*/ 1228298 h 3002507"/>
                <a:gd name="connsiteX24" fmla="*/ 1815152 w 1965277"/>
                <a:gd name="connsiteY24" fmla="*/ 968991 h 3002507"/>
                <a:gd name="connsiteX25" fmla="*/ 1815152 w 1965277"/>
                <a:gd name="connsiteY25" fmla="*/ 832513 h 3002507"/>
                <a:gd name="connsiteX26" fmla="*/ 1815152 w 1965277"/>
                <a:gd name="connsiteY26" fmla="*/ 723331 h 3002507"/>
                <a:gd name="connsiteX27" fmla="*/ 1774209 w 1965277"/>
                <a:gd name="connsiteY27" fmla="*/ 573206 h 3002507"/>
                <a:gd name="connsiteX28" fmla="*/ 1746913 w 1965277"/>
                <a:gd name="connsiteY28" fmla="*/ 409433 h 3002507"/>
                <a:gd name="connsiteX29" fmla="*/ 1733265 w 1965277"/>
                <a:gd name="connsiteY29" fmla="*/ 313898 h 3002507"/>
                <a:gd name="connsiteX30" fmla="*/ 1678674 w 1965277"/>
                <a:gd name="connsiteY30" fmla="*/ 27295 h 3002507"/>
                <a:gd name="connsiteX31" fmla="*/ 696036 w 1965277"/>
                <a:gd name="connsiteY31" fmla="*/ 0 h 3002507"/>
                <a:gd name="connsiteX32" fmla="*/ 218364 w 1965277"/>
                <a:gd name="connsiteY32" fmla="*/ 191069 h 3002507"/>
                <a:gd name="connsiteX33" fmla="*/ 204716 w 1965277"/>
                <a:gd name="connsiteY33" fmla="*/ 586854 h 3002507"/>
                <a:gd name="connsiteX34" fmla="*/ 0 w 1965277"/>
                <a:gd name="connsiteY34" fmla="*/ 859809 h 3002507"/>
                <a:gd name="connsiteX35" fmla="*/ 259307 w 1965277"/>
                <a:gd name="connsiteY35" fmla="*/ 1487606 h 3002507"/>
                <a:gd name="connsiteX36" fmla="*/ 341194 w 1965277"/>
                <a:gd name="connsiteY36" fmla="*/ 1951630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65277" h="3002507">
                  <a:moveTo>
                    <a:pt x="341194" y="1951630"/>
                  </a:moveTo>
                  <a:lnTo>
                    <a:pt x="532262" y="1992573"/>
                  </a:lnTo>
                  <a:lnTo>
                    <a:pt x="545910" y="2129051"/>
                  </a:lnTo>
                  <a:lnTo>
                    <a:pt x="627797" y="2224585"/>
                  </a:lnTo>
                  <a:lnTo>
                    <a:pt x="791570" y="2265528"/>
                  </a:lnTo>
                  <a:lnTo>
                    <a:pt x="846161" y="2388358"/>
                  </a:lnTo>
                  <a:lnTo>
                    <a:pt x="955343" y="2565779"/>
                  </a:lnTo>
                  <a:lnTo>
                    <a:pt x="1078173" y="2634018"/>
                  </a:lnTo>
                  <a:lnTo>
                    <a:pt x="1132764" y="2756848"/>
                  </a:lnTo>
                  <a:lnTo>
                    <a:pt x="1214651" y="2893325"/>
                  </a:lnTo>
                  <a:lnTo>
                    <a:pt x="1296537" y="2961564"/>
                  </a:lnTo>
                  <a:lnTo>
                    <a:pt x="1296537" y="2961564"/>
                  </a:lnTo>
                  <a:lnTo>
                    <a:pt x="1501253" y="3002507"/>
                  </a:lnTo>
                  <a:lnTo>
                    <a:pt x="1610436" y="2975212"/>
                  </a:lnTo>
                  <a:lnTo>
                    <a:pt x="1705970" y="2893325"/>
                  </a:lnTo>
                  <a:lnTo>
                    <a:pt x="1787856" y="2879678"/>
                  </a:lnTo>
                  <a:lnTo>
                    <a:pt x="1842448" y="2729552"/>
                  </a:lnTo>
                  <a:lnTo>
                    <a:pt x="1910686" y="2620370"/>
                  </a:lnTo>
                  <a:lnTo>
                    <a:pt x="1910686" y="2374710"/>
                  </a:lnTo>
                  <a:lnTo>
                    <a:pt x="1910686" y="1937982"/>
                  </a:lnTo>
                  <a:lnTo>
                    <a:pt x="1951630" y="1787857"/>
                  </a:lnTo>
                  <a:lnTo>
                    <a:pt x="1965277" y="1610436"/>
                  </a:lnTo>
                  <a:lnTo>
                    <a:pt x="1951630" y="1460310"/>
                  </a:lnTo>
                  <a:lnTo>
                    <a:pt x="1856095" y="1228298"/>
                  </a:lnTo>
                  <a:lnTo>
                    <a:pt x="1815152" y="968991"/>
                  </a:lnTo>
                  <a:lnTo>
                    <a:pt x="1815152" y="832513"/>
                  </a:lnTo>
                  <a:lnTo>
                    <a:pt x="1815152" y="723331"/>
                  </a:lnTo>
                  <a:lnTo>
                    <a:pt x="1774209" y="573206"/>
                  </a:lnTo>
                  <a:lnTo>
                    <a:pt x="1746913" y="409433"/>
                  </a:lnTo>
                  <a:lnTo>
                    <a:pt x="1733265" y="313898"/>
                  </a:lnTo>
                  <a:lnTo>
                    <a:pt x="1678674" y="27295"/>
                  </a:lnTo>
                  <a:lnTo>
                    <a:pt x="696036" y="0"/>
                  </a:lnTo>
                  <a:lnTo>
                    <a:pt x="218364" y="191069"/>
                  </a:lnTo>
                  <a:lnTo>
                    <a:pt x="204716" y="586854"/>
                  </a:lnTo>
                  <a:lnTo>
                    <a:pt x="0" y="859809"/>
                  </a:lnTo>
                  <a:lnTo>
                    <a:pt x="259307" y="1487606"/>
                  </a:lnTo>
                  <a:lnTo>
                    <a:pt x="341194" y="1951630"/>
                  </a:lnTo>
                  <a:close/>
                </a:path>
              </a:pathLst>
            </a:custGeom>
            <a:solidFill>
              <a:srgbClr val="2C2A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23E9807C-CA3F-7591-E217-C8C6BC7CAA85}"/>
                </a:ext>
              </a:extLst>
            </p:cNvPr>
            <p:cNvSpPr/>
            <p:nvPr/>
          </p:nvSpPr>
          <p:spPr>
            <a:xfrm>
              <a:off x="6823881" y="1992573"/>
              <a:ext cx="1296537" cy="1624084"/>
            </a:xfrm>
            <a:custGeom>
              <a:avLst/>
              <a:gdLst>
                <a:gd name="connsiteX0" fmla="*/ 0 w 1296537"/>
                <a:gd name="connsiteY0" fmla="*/ 177421 h 1624084"/>
                <a:gd name="connsiteX1" fmla="*/ 54591 w 1296537"/>
                <a:gd name="connsiteY1" fmla="*/ 272955 h 1624084"/>
                <a:gd name="connsiteX2" fmla="*/ 95534 w 1296537"/>
                <a:gd name="connsiteY2" fmla="*/ 368490 h 1624084"/>
                <a:gd name="connsiteX3" fmla="*/ 191068 w 1296537"/>
                <a:gd name="connsiteY3" fmla="*/ 395785 h 1624084"/>
                <a:gd name="connsiteX4" fmla="*/ 163773 w 1296537"/>
                <a:gd name="connsiteY4" fmla="*/ 477672 h 1624084"/>
                <a:gd name="connsiteX5" fmla="*/ 163773 w 1296537"/>
                <a:gd name="connsiteY5" fmla="*/ 573206 h 1624084"/>
                <a:gd name="connsiteX6" fmla="*/ 313898 w 1296537"/>
                <a:gd name="connsiteY6" fmla="*/ 805218 h 1624084"/>
                <a:gd name="connsiteX7" fmla="*/ 395785 w 1296537"/>
                <a:gd name="connsiteY7" fmla="*/ 887105 h 1624084"/>
                <a:gd name="connsiteX8" fmla="*/ 545910 w 1296537"/>
                <a:gd name="connsiteY8" fmla="*/ 1078173 h 1624084"/>
                <a:gd name="connsiteX9" fmla="*/ 887104 w 1296537"/>
                <a:gd name="connsiteY9" fmla="*/ 1296537 h 1624084"/>
                <a:gd name="connsiteX10" fmla="*/ 982638 w 1296537"/>
                <a:gd name="connsiteY10" fmla="*/ 1419367 h 1624084"/>
                <a:gd name="connsiteX11" fmla="*/ 1255594 w 1296537"/>
                <a:gd name="connsiteY11" fmla="*/ 1624084 h 1624084"/>
                <a:gd name="connsiteX12" fmla="*/ 1296537 w 1296537"/>
                <a:gd name="connsiteY12" fmla="*/ 1555845 h 1624084"/>
                <a:gd name="connsiteX13" fmla="*/ 1201003 w 1296537"/>
                <a:gd name="connsiteY13" fmla="*/ 1282890 h 1624084"/>
                <a:gd name="connsiteX14" fmla="*/ 1187355 w 1296537"/>
                <a:gd name="connsiteY14" fmla="*/ 1119117 h 1624084"/>
                <a:gd name="connsiteX15" fmla="*/ 1037229 w 1296537"/>
                <a:gd name="connsiteY15" fmla="*/ 818866 h 1624084"/>
                <a:gd name="connsiteX16" fmla="*/ 928047 w 1296537"/>
                <a:gd name="connsiteY16" fmla="*/ 641445 h 1624084"/>
                <a:gd name="connsiteX17" fmla="*/ 1037229 w 1296537"/>
                <a:gd name="connsiteY17" fmla="*/ 436728 h 1624084"/>
                <a:gd name="connsiteX18" fmla="*/ 1091820 w 1296537"/>
                <a:gd name="connsiteY18" fmla="*/ 286603 h 1624084"/>
                <a:gd name="connsiteX19" fmla="*/ 1105468 w 1296537"/>
                <a:gd name="connsiteY19" fmla="*/ 218364 h 1624084"/>
                <a:gd name="connsiteX20" fmla="*/ 1064525 w 1296537"/>
                <a:gd name="connsiteY20" fmla="*/ 68239 h 1624084"/>
                <a:gd name="connsiteX21" fmla="*/ 545910 w 1296537"/>
                <a:gd name="connsiteY21" fmla="*/ 0 h 1624084"/>
                <a:gd name="connsiteX22" fmla="*/ 13647 w 1296537"/>
                <a:gd name="connsiteY22" fmla="*/ 122830 h 1624084"/>
                <a:gd name="connsiteX23" fmla="*/ 0 w 1296537"/>
                <a:gd name="connsiteY23" fmla="*/ 177421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6537" h="1624084">
                  <a:moveTo>
                    <a:pt x="0" y="177421"/>
                  </a:moveTo>
                  <a:lnTo>
                    <a:pt x="54591" y="272955"/>
                  </a:lnTo>
                  <a:lnTo>
                    <a:pt x="95534" y="368490"/>
                  </a:lnTo>
                  <a:lnTo>
                    <a:pt x="191068" y="395785"/>
                  </a:lnTo>
                  <a:lnTo>
                    <a:pt x="163773" y="477672"/>
                  </a:lnTo>
                  <a:lnTo>
                    <a:pt x="163773" y="573206"/>
                  </a:lnTo>
                  <a:lnTo>
                    <a:pt x="313898" y="805218"/>
                  </a:lnTo>
                  <a:lnTo>
                    <a:pt x="395785" y="887105"/>
                  </a:lnTo>
                  <a:lnTo>
                    <a:pt x="545910" y="1078173"/>
                  </a:lnTo>
                  <a:lnTo>
                    <a:pt x="887104" y="1296537"/>
                  </a:lnTo>
                  <a:lnTo>
                    <a:pt x="982638" y="1419367"/>
                  </a:lnTo>
                  <a:lnTo>
                    <a:pt x="1255594" y="1624084"/>
                  </a:lnTo>
                  <a:lnTo>
                    <a:pt x="1296537" y="1555845"/>
                  </a:lnTo>
                  <a:lnTo>
                    <a:pt x="1201003" y="1282890"/>
                  </a:lnTo>
                  <a:lnTo>
                    <a:pt x="1187355" y="1119117"/>
                  </a:lnTo>
                  <a:lnTo>
                    <a:pt x="1037229" y="818866"/>
                  </a:lnTo>
                  <a:lnTo>
                    <a:pt x="928047" y="641445"/>
                  </a:lnTo>
                  <a:lnTo>
                    <a:pt x="1037229" y="436728"/>
                  </a:lnTo>
                  <a:lnTo>
                    <a:pt x="1091820" y="286603"/>
                  </a:lnTo>
                  <a:lnTo>
                    <a:pt x="1105468" y="218364"/>
                  </a:lnTo>
                  <a:lnTo>
                    <a:pt x="1064525" y="68239"/>
                  </a:lnTo>
                  <a:lnTo>
                    <a:pt x="545910" y="0"/>
                  </a:lnTo>
                  <a:lnTo>
                    <a:pt x="13647" y="122830"/>
                  </a:lnTo>
                  <a:lnTo>
                    <a:pt x="0" y="177421"/>
                  </a:lnTo>
                  <a:close/>
                </a:path>
              </a:pathLst>
            </a:custGeom>
            <a:solidFill>
              <a:srgbClr val="5D61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xmlns="" id="{4A963472-41B6-1C27-D908-04417CDA8966}"/>
                </a:ext>
              </a:extLst>
            </p:cNvPr>
            <p:cNvSpPr/>
            <p:nvPr/>
          </p:nvSpPr>
          <p:spPr>
            <a:xfrm>
              <a:off x="2183641" y="955343"/>
              <a:ext cx="5977720" cy="1241946"/>
            </a:xfrm>
            <a:custGeom>
              <a:avLst/>
              <a:gdLst>
                <a:gd name="connsiteX0" fmla="*/ 5445457 w 5977720"/>
                <a:gd name="connsiteY0" fmla="*/ 40943 h 1241946"/>
                <a:gd name="connsiteX1" fmla="*/ 5977720 w 5977720"/>
                <a:gd name="connsiteY1" fmla="*/ 1078173 h 1241946"/>
                <a:gd name="connsiteX2" fmla="*/ 5977720 w 5977720"/>
                <a:gd name="connsiteY2" fmla="*/ 1146412 h 1241946"/>
                <a:gd name="connsiteX3" fmla="*/ 5813947 w 5977720"/>
                <a:gd name="connsiteY3" fmla="*/ 1160060 h 1241946"/>
                <a:gd name="connsiteX4" fmla="*/ 5691117 w 5977720"/>
                <a:gd name="connsiteY4" fmla="*/ 1173708 h 1241946"/>
                <a:gd name="connsiteX5" fmla="*/ 5445457 w 5977720"/>
                <a:gd name="connsiteY5" fmla="*/ 1201003 h 1241946"/>
                <a:gd name="connsiteX6" fmla="*/ 5199797 w 5977720"/>
                <a:gd name="connsiteY6" fmla="*/ 1201003 h 1241946"/>
                <a:gd name="connsiteX7" fmla="*/ 4885899 w 5977720"/>
                <a:gd name="connsiteY7" fmla="*/ 1241946 h 1241946"/>
                <a:gd name="connsiteX8" fmla="*/ 4790364 w 5977720"/>
                <a:gd name="connsiteY8" fmla="*/ 1241946 h 1241946"/>
                <a:gd name="connsiteX9" fmla="*/ 4626591 w 5977720"/>
                <a:gd name="connsiteY9" fmla="*/ 1241946 h 1241946"/>
                <a:gd name="connsiteX10" fmla="*/ 4339988 w 5977720"/>
                <a:gd name="connsiteY10" fmla="*/ 1228299 h 1241946"/>
                <a:gd name="connsiteX11" fmla="*/ 3944203 w 5977720"/>
                <a:gd name="connsiteY11" fmla="*/ 1201003 h 1241946"/>
                <a:gd name="connsiteX12" fmla="*/ 3289111 w 5977720"/>
                <a:gd name="connsiteY12" fmla="*/ 1201003 h 1241946"/>
                <a:gd name="connsiteX13" fmla="*/ 2934269 w 5977720"/>
                <a:gd name="connsiteY13" fmla="*/ 1214651 h 1241946"/>
                <a:gd name="connsiteX14" fmla="*/ 2661314 w 5977720"/>
                <a:gd name="connsiteY14" fmla="*/ 1214651 h 1241946"/>
                <a:gd name="connsiteX15" fmla="*/ 2552132 w 5977720"/>
                <a:gd name="connsiteY15" fmla="*/ 1201003 h 1241946"/>
                <a:gd name="connsiteX16" fmla="*/ 2306472 w 5977720"/>
                <a:gd name="connsiteY16" fmla="*/ 1173708 h 1241946"/>
                <a:gd name="connsiteX17" fmla="*/ 1951630 w 5977720"/>
                <a:gd name="connsiteY17" fmla="*/ 1132764 h 1241946"/>
                <a:gd name="connsiteX18" fmla="*/ 1828800 w 5977720"/>
                <a:gd name="connsiteY18" fmla="*/ 1132764 h 1241946"/>
                <a:gd name="connsiteX19" fmla="*/ 1555845 w 5977720"/>
                <a:gd name="connsiteY19" fmla="*/ 1132764 h 1241946"/>
                <a:gd name="connsiteX20" fmla="*/ 1351129 w 5977720"/>
                <a:gd name="connsiteY20" fmla="*/ 1105469 h 1241946"/>
                <a:gd name="connsiteX21" fmla="*/ 1091821 w 5977720"/>
                <a:gd name="connsiteY21" fmla="*/ 1078173 h 1241946"/>
                <a:gd name="connsiteX22" fmla="*/ 914400 w 5977720"/>
                <a:gd name="connsiteY22" fmla="*/ 1078173 h 1241946"/>
                <a:gd name="connsiteX23" fmla="*/ 750627 w 5977720"/>
                <a:gd name="connsiteY23" fmla="*/ 1050878 h 1241946"/>
                <a:gd name="connsiteX24" fmla="*/ 586854 w 5977720"/>
                <a:gd name="connsiteY24" fmla="*/ 1078173 h 1241946"/>
                <a:gd name="connsiteX25" fmla="*/ 395785 w 5977720"/>
                <a:gd name="connsiteY25" fmla="*/ 1105469 h 1241946"/>
                <a:gd name="connsiteX26" fmla="*/ 313899 w 5977720"/>
                <a:gd name="connsiteY26" fmla="*/ 1105469 h 1241946"/>
                <a:gd name="connsiteX27" fmla="*/ 81887 w 5977720"/>
                <a:gd name="connsiteY27" fmla="*/ 1105469 h 1241946"/>
                <a:gd name="connsiteX28" fmla="*/ 27296 w 5977720"/>
                <a:gd name="connsiteY28" fmla="*/ 1078173 h 1241946"/>
                <a:gd name="connsiteX29" fmla="*/ 0 w 5977720"/>
                <a:gd name="connsiteY29" fmla="*/ 1064525 h 1241946"/>
                <a:gd name="connsiteX30" fmla="*/ 68239 w 5977720"/>
                <a:gd name="connsiteY30" fmla="*/ 996287 h 1241946"/>
                <a:gd name="connsiteX31" fmla="*/ 150126 w 5977720"/>
                <a:gd name="connsiteY31" fmla="*/ 955343 h 1241946"/>
                <a:gd name="connsiteX32" fmla="*/ 218364 w 5977720"/>
                <a:gd name="connsiteY32" fmla="*/ 900752 h 1241946"/>
                <a:gd name="connsiteX33" fmla="*/ 313899 w 5977720"/>
                <a:gd name="connsiteY33" fmla="*/ 859809 h 1241946"/>
                <a:gd name="connsiteX34" fmla="*/ 368490 w 5977720"/>
                <a:gd name="connsiteY34" fmla="*/ 805218 h 1241946"/>
                <a:gd name="connsiteX35" fmla="*/ 409433 w 5977720"/>
                <a:gd name="connsiteY35" fmla="*/ 777922 h 1241946"/>
                <a:gd name="connsiteX36" fmla="*/ 423081 w 5977720"/>
                <a:gd name="connsiteY36" fmla="*/ 750627 h 1241946"/>
                <a:gd name="connsiteX37" fmla="*/ 382138 w 5977720"/>
                <a:gd name="connsiteY37" fmla="*/ 750627 h 1241946"/>
                <a:gd name="connsiteX38" fmla="*/ 641445 w 5977720"/>
                <a:gd name="connsiteY38" fmla="*/ 668740 h 1241946"/>
                <a:gd name="connsiteX39" fmla="*/ 1132764 w 5977720"/>
                <a:gd name="connsiteY39" fmla="*/ 586854 h 1241946"/>
                <a:gd name="connsiteX40" fmla="*/ 1337481 w 5977720"/>
                <a:gd name="connsiteY40" fmla="*/ 545910 h 1241946"/>
                <a:gd name="connsiteX41" fmla="*/ 1733266 w 5977720"/>
                <a:gd name="connsiteY41" fmla="*/ 409433 h 1241946"/>
                <a:gd name="connsiteX42" fmla="*/ 2074460 w 5977720"/>
                <a:gd name="connsiteY42" fmla="*/ 313899 h 1241946"/>
                <a:gd name="connsiteX43" fmla="*/ 2579427 w 5977720"/>
                <a:gd name="connsiteY43" fmla="*/ 259308 h 1241946"/>
                <a:gd name="connsiteX44" fmla="*/ 2906973 w 5977720"/>
                <a:gd name="connsiteY44" fmla="*/ 95534 h 1241946"/>
                <a:gd name="connsiteX45" fmla="*/ 3835021 w 5977720"/>
                <a:gd name="connsiteY45" fmla="*/ 68239 h 1241946"/>
                <a:gd name="connsiteX46" fmla="*/ 4531057 w 5977720"/>
                <a:gd name="connsiteY46" fmla="*/ 0 h 1241946"/>
                <a:gd name="connsiteX47" fmla="*/ 5500048 w 5977720"/>
                <a:gd name="connsiteY47" fmla="*/ 54591 h 1241946"/>
                <a:gd name="connsiteX0" fmla="*/ 5445457 w 5977720"/>
                <a:gd name="connsiteY0" fmla="*/ 40943 h 1241946"/>
                <a:gd name="connsiteX1" fmla="*/ 5977720 w 5977720"/>
                <a:gd name="connsiteY1" fmla="*/ 1078173 h 1241946"/>
                <a:gd name="connsiteX2" fmla="*/ 5977720 w 5977720"/>
                <a:gd name="connsiteY2" fmla="*/ 1146412 h 1241946"/>
                <a:gd name="connsiteX3" fmla="*/ 5813947 w 5977720"/>
                <a:gd name="connsiteY3" fmla="*/ 1160060 h 1241946"/>
                <a:gd name="connsiteX4" fmla="*/ 5691117 w 5977720"/>
                <a:gd name="connsiteY4" fmla="*/ 1173708 h 1241946"/>
                <a:gd name="connsiteX5" fmla="*/ 5445457 w 5977720"/>
                <a:gd name="connsiteY5" fmla="*/ 1201003 h 1241946"/>
                <a:gd name="connsiteX6" fmla="*/ 5199797 w 5977720"/>
                <a:gd name="connsiteY6" fmla="*/ 1201003 h 1241946"/>
                <a:gd name="connsiteX7" fmla="*/ 4885899 w 5977720"/>
                <a:gd name="connsiteY7" fmla="*/ 1241946 h 1241946"/>
                <a:gd name="connsiteX8" fmla="*/ 4790364 w 5977720"/>
                <a:gd name="connsiteY8" fmla="*/ 1241946 h 1241946"/>
                <a:gd name="connsiteX9" fmla="*/ 4626591 w 5977720"/>
                <a:gd name="connsiteY9" fmla="*/ 1241946 h 1241946"/>
                <a:gd name="connsiteX10" fmla="*/ 4339988 w 5977720"/>
                <a:gd name="connsiteY10" fmla="*/ 1228299 h 1241946"/>
                <a:gd name="connsiteX11" fmla="*/ 3944203 w 5977720"/>
                <a:gd name="connsiteY11" fmla="*/ 1201003 h 1241946"/>
                <a:gd name="connsiteX12" fmla="*/ 3289111 w 5977720"/>
                <a:gd name="connsiteY12" fmla="*/ 1201003 h 1241946"/>
                <a:gd name="connsiteX13" fmla="*/ 2934269 w 5977720"/>
                <a:gd name="connsiteY13" fmla="*/ 1214651 h 1241946"/>
                <a:gd name="connsiteX14" fmla="*/ 2661314 w 5977720"/>
                <a:gd name="connsiteY14" fmla="*/ 1214651 h 1241946"/>
                <a:gd name="connsiteX15" fmla="*/ 2552132 w 5977720"/>
                <a:gd name="connsiteY15" fmla="*/ 1201003 h 1241946"/>
                <a:gd name="connsiteX16" fmla="*/ 2306472 w 5977720"/>
                <a:gd name="connsiteY16" fmla="*/ 1173708 h 1241946"/>
                <a:gd name="connsiteX17" fmla="*/ 1951630 w 5977720"/>
                <a:gd name="connsiteY17" fmla="*/ 1132764 h 1241946"/>
                <a:gd name="connsiteX18" fmla="*/ 1828800 w 5977720"/>
                <a:gd name="connsiteY18" fmla="*/ 1132764 h 1241946"/>
                <a:gd name="connsiteX19" fmla="*/ 1555845 w 5977720"/>
                <a:gd name="connsiteY19" fmla="*/ 1132764 h 1241946"/>
                <a:gd name="connsiteX20" fmla="*/ 1351129 w 5977720"/>
                <a:gd name="connsiteY20" fmla="*/ 1105469 h 1241946"/>
                <a:gd name="connsiteX21" fmla="*/ 1091821 w 5977720"/>
                <a:gd name="connsiteY21" fmla="*/ 1078173 h 1241946"/>
                <a:gd name="connsiteX22" fmla="*/ 914400 w 5977720"/>
                <a:gd name="connsiteY22" fmla="*/ 1078173 h 1241946"/>
                <a:gd name="connsiteX23" fmla="*/ 750627 w 5977720"/>
                <a:gd name="connsiteY23" fmla="*/ 1050878 h 1241946"/>
                <a:gd name="connsiteX24" fmla="*/ 586854 w 5977720"/>
                <a:gd name="connsiteY24" fmla="*/ 1078173 h 1241946"/>
                <a:gd name="connsiteX25" fmla="*/ 395785 w 5977720"/>
                <a:gd name="connsiteY25" fmla="*/ 1105469 h 1241946"/>
                <a:gd name="connsiteX26" fmla="*/ 313899 w 5977720"/>
                <a:gd name="connsiteY26" fmla="*/ 1105469 h 1241946"/>
                <a:gd name="connsiteX27" fmla="*/ 81887 w 5977720"/>
                <a:gd name="connsiteY27" fmla="*/ 1105469 h 1241946"/>
                <a:gd name="connsiteX28" fmla="*/ 27296 w 5977720"/>
                <a:gd name="connsiteY28" fmla="*/ 1078173 h 1241946"/>
                <a:gd name="connsiteX29" fmla="*/ 0 w 5977720"/>
                <a:gd name="connsiteY29" fmla="*/ 1064525 h 1241946"/>
                <a:gd name="connsiteX30" fmla="*/ 68239 w 5977720"/>
                <a:gd name="connsiteY30" fmla="*/ 996287 h 1241946"/>
                <a:gd name="connsiteX31" fmla="*/ 150126 w 5977720"/>
                <a:gd name="connsiteY31" fmla="*/ 955343 h 1241946"/>
                <a:gd name="connsiteX32" fmla="*/ 218364 w 5977720"/>
                <a:gd name="connsiteY32" fmla="*/ 900752 h 1241946"/>
                <a:gd name="connsiteX33" fmla="*/ 313899 w 5977720"/>
                <a:gd name="connsiteY33" fmla="*/ 859809 h 1241946"/>
                <a:gd name="connsiteX34" fmla="*/ 368490 w 5977720"/>
                <a:gd name="connsiteY34" fmla="*/ 805218 h 1241946"/>
                <a:gd name="connsiteX35" fmla="*/ 409433 w 5977720"/>
                <a:gd name="connsiteY35" fmla="*/ 777922 h 1241946"/>
                <a:gd name="connsiteX36" fmla="*/ 423081 w 5977720"/>
                <a:gd name="connsiteY36" fmla="*/ 750627 h 1241946"/>
                <a:gd name="connsiteX37" fmla="*/ 382138 w 5977720"/>
                <a:gd name="connsiteY37" fmla="*/ 750627 h 1241946"/>
                <a:gd name="connsiteX38" fmla="*/ 641445 w 5977720"/>
                <a:gd name="connsiteY38" fmla="*/ 668740 h 1241946"/>
                <a:gd name="connsiteX39" fmla="*/ 1132764 w 5977720"/>
                <a:gd name="connsiteY39" fmla="*/ 586854 h 1241946"/>
                <a:gd name="connsiteX40" fmla="*/ 1337481 w 5977720"/>
                <a:gd name="connsiteY40" fmla="*/ 545910 h 1241946"/>
                <a:gd name="connsiteX41" fmla="*/ 1733266 w 5977720"/>
                <a:gd name="connsiteY41" fmla="*/ 409433 h 1241946"/>
                <a:gd name="connsiteX42" fmla="*/ 2074460 w 5977720"/>
                <a:gd name="connsiteY42" fmla="*/ 313899 h 1241946"/>
                <a:gd name="connsiteX43" fmla="*/ 2579427 w 5977720"/>
                <a:gd name="connsiteY43" fmla="*/ 259308 h 1241946"/>
                <a:gd name="connsiteX44" fmla="*/ 2906973 w 5977720"/>
                <a:gd name="connsiteY44" fmla="*/ 95534 h 1241946"/>
                <a:gd name="connsiteX45" fmla="*/ 3835021 w 5977720"/>
                <a:gd name="connsiteY45" fmla="*/ 68239 h 1241946"/>
                <a:gd name="connsiteX46" fmla="*/ 4531057 w 5977720"/>
                <a:gd name="connsiteY46" fmla="*/ 0 h 1241946"/>
                <a:gd name="connsiteX47" fmla="*/ 5145206 w 5977720"/>
                <a:gd name="connsiteY47" fmla="*/ 81887 h 1241946"/>
                <a:gd name="connsiteX0" fmla="*/ 5445457 w 5977720"/>
                <a:gd name="connsiteY0" fmla="*/ 40943 h 1241946"/>
                <a:gd name="connsiteX1" fmla="*/ 5977720 w 5977720"/>
                <a:gd name="connsiteY1" fmla="*/ 1078173 h 1241946"/>
                <a:gd name="connsiteX2" fmla="*/ 5977720 w 5977720"/>
                <a:gd name="connsiteY2" fmla="*/ 1146412 h 1241946"/>
                <a:gd name="connsiteX3" fmla="*/ 5813947 w 5977720"/>
                <a:gd name="connsiteY3" fmla="*/ 1160060 h 1241946"/>
                <a:gd name="connsiteX4" fmla="*/ 5691117 w 5977720"/>
                <a:gd name="connsiteY4" fmla="*/ 1173708 h 1241946"/>
                <a:gd name="connsiteX5" fmla="*/ 5445457 w 5977720"/>
                <a:gd name="connsiteY5" fmla="*/ 1201003 h 1241946"/>
                <a:gd name="connsiteX6" fmla="*/ 5199797 w 5977720"/>
                <a:gd name="connsiteY6" fmla="*/ 1201003 h 1241946"/>
                <a:gd name="connsiteX7" fmla="*/ 4885899 w 5977720"/>
                <a:gd name="connsiteY7" fmla="*/ 1241946 h 1241946"/>
                <a:gd name="connsiteX8" fmla="*/ 4790364 w 5977720"/>
                <a:gd name="connsiteY8" fmla="*/ 1241946 h 1241946"/>
                <a:gd name="connsiteX9" fmla="*/ 4626591 w 5977720"/>
                <a:gd name="connsiteY9" fmla="*/ 1241946 h 1241946"/>
                <a:gd name="connsiteX10" fmla="*/ 4339988 w 5977720"/>
                <a:gd name="connsiteY10" fmla="*/ 1228299 h 1241946"/>
                <a:gd name="connsiteX11" fmla="*/ 3944203 w 5977720"/>
                <a:gd name="connsiteY11" fmla="*/ 1201003 h 1241946"/>
                <a:gd name="connsiteX12" fmla="*/ 3289111 w 5977720"/>
                <a:gd name="connsiteY12" fmla="*/ 1201003 h 1241946"/>
                <a:gd name="connsiteX13" fmla="*/ 2934269 w 5977720"/>
                <a:gd name="connsiteY13" fmla="*/ 1214651 h 1241946"/>
                <a:gd name="connsiteX14" fmla="*/ 2661314 w 5977720"/>
                <a:gd name="connsiteY14" fmla="*/ 1214651 h 1241946"/>
                <a:gd name="connsiteX15" fmla="*/ 2552132 w 5977720"/>
                <a:gd name="connsiteY15" fmla="*/ 1201003 h 1241946"/>
                <a:gd name="connsiteX16" fmla="*/ 2306472 w 5977720"/>
                <a:gd name="connsiteY16" fmla="*/ 1173708 h 1241946"/>
                <a:gd name="connsiteX17" fmla="*/ 1951630 w 5977720"/>
                <a:gd name="connsiteY17" fmla="*/ 1132764 h 1241946"/>
                <a:gd name="connsiteX18" fmla="*/ 1828800 w 5977720"/>
                <a:gd name="connsiteY18" fmla="*/ 1132764 h 1241946"/>
                <a:gd name="connsiteX19" fmla="*/ 1555845 w 5977720"/>
                <a:gd name="connsiteY19" fmla="*/ 1132764 h 1241946"/>
                <a:gd name="connsiteX20" fmla="*/ 1351129 w 5977720"/>
                <a:gd name="connsiteY20" fmla="*/ 1105469 h 1241946"/>
                <a:gd name="connsiteX21" fmla="*/ 1091821 w 5977720"/>
                <a:gd name="connsiteY21" fmla="*/ 1078173 h 1241946"/>
                <a:gd name="connsiteX22" fmla="*/ 914400 w 5977720"/>
                <a:gd name="connsiteY22" fmla="*/ 1078173 h 1241946"/>
                <a:gd name="connsiteX23" fmla="*/ 750627 w 5977720"/>
                <a:gd name="connsiteY23" fmla="*/ 1050878 h 1241946"/>
                <a:gd name="connsiteX24" fmla="*/ 586854 w 5977720"/>
                <a:gd name="connsiteY24" fmla="*/ 1078173 h 1241946"/>
                <a:gd name="connsiteX25" fmla="*/ 395785 w 5977720"/>
                <a:gd name="connsiteY25" fmla="*/ 1105469 h 1241946"/>
                <a:gd name="connsiteX26" fmla="*/ 313899 w 5977720"/>
                <a:gd name="connsiteY26" fmla="*/ 1105469 h 1241946"/>
                <a:gd name="connsiteX27" fmla="*/ 81887 w 5977720"/>
                <a:gd name="connsiteY27" fmla="*/ 1105469 h 1241946"/>
                <a:gd name="connsiteX28" fmla="*/ 27296 w 5977720"/>
                <a:gd name="connsiteY28" fmla="*/ 1078173 h 1241946"/>
                <a:gd name="connsiteX29" fmla="*/ 0 w 5977720"/>
                <a:gd name="connsiteY29" fmla="*/ 1064525 h 1241946"/>
                <a:gd name="connsiteX30" fmla="*/ 68239 w 5977720"/>
                <a:gd name="connsiteY30" fmla="*/ 996287 h 1241946"/>
                <a:gd name="connsiteX31" fmla="*/ 150126 w 5977720"/>
                <a:gd name="connsiteY31" fmla="*/ 955343 h 1241946"/>
                <a:gd name="connsiteX32" fmla="*/ 218364 w 5977720"/>
                <a:gd name="connsiteY32" fmla="*/ 900752 h 1241946"/>
                <a:gd name="connsiteX33" fmla="*/ 313899 w 5977720"/>
                <a:gd name="connsiteY33" fmla="*/ 859809 h 1241946"/>
                <a:gd name="connsiteX34" fmla="*/ 368490 w 5977720"/>
                <a:gd name="connsiteY34" fmla="*/ 805218 h 1241946"/>
                <a:gd name="connsiteX35" fmla="*/ 409433 w 5977720"/>
                <a:gd name="connsiteY35" fmla="*/ 777922 h 1241946"/>
                <a:gd name="connsiteX36" fmla="*/ 423081 w 5977720"/>
                <a:gd name="connsiteY36" fmla="*/ 750627 h 1241946"/>
                <a:gd name="connsiteX37" fmla="*/ 382138 w 5977720"/>
                <a:gd name="connsiteY37" fmla="*/ 750627 h 1241946"/>
                <a:gd name="connsiteX38" fmla="*/ 641445 w 5977720"/>
                <a:gd name="connsiteY38" fmla="*/ 668740 h 1241946"/>
                <a:gd name="connsiteX39" fmla="*/ 1132764 w 5977720"/>
                <a:gd name="connsiteY39" fmla="*/ 586854 h 1241946"/>
                <a:gd name="connsiteX40" fmla="*/ 1337481 w 5977720"/>
                <a:gd name="connsiteY40" fmla="*/ 545910 h 1241946"/>
                <a:gd name="connsiteX41" fmla="*/ 1733266 w 5977720"/>
                <a:gd name="connsiteY41" fmla="*/ 409433 h 1241946"/>
                <a:gd name="connsiteX42" fmla="*/ 2074460 w 5977720"/>
                <a:gd name="connsiteY42" fmla="*/ 313899 h 1241946"/>
                <a:gd name="connsiteX43" fmla="*/ 2579427 w 5977720"/>
                <a:gd name="connsiteY43" fmla="*/ 259308 h 1241946"/>
                <a:gd name="connsiteX44" fmla="*/ 2906973 w 5977720"/>
                <a:gd name="connsiteY44" fmla="*/ 95534 h 1241946"/>
                <a:gd name="connsiteX45" fmla="*/ 3835021 w 5977720"/>
                <a:gd name="connsiteY45" fmla="*/ 68239 h 1241946"/>
                <a:gd name="connsiteX46" fmla="*/ 4531057 w 5977720"/>
                <a:gd name="connsiteY46" fmla="*/ 0 h 1241946"/>
                <a:gd name="connsiteX47" fmla="*/ 5145206 w 5977720"/>
                <a:gd name="connsiteY47" fmla="*/ 81887 h 1241946"/>
                <a:gd name="connsiteX48" fmla="*/ 5445457 w 5977720"/>
                <a:gd name="connsiteY48" fmla="*/ 40943 h 124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77720" h="1241946">
                  <a:moveTo>
                    <a:pt x="5445457" y="40943"/>
                  </a:moveTo>
                  <a:lnTo>
                    <a:pt x="5977720" y="1078173"/>
                  </a:lnTo>
                  <a:lnTo>
                    <a:pt x="5977720" y="1146412"/>
                  </a:lnTo>
                  <a:lnTo>
                    <a:pt x="5813947" y="1160060"/>
                  </a:lnTo>
                  <a:lnTo>
                    <a:pt x="5691117" y="1173708"/>
                  </a:lnTo>
                  <a:lnTo>
                    <a:pt x="5445457" y="1201003"/>
                  </a:lnTo>
                  <a:lnTo>
                    <a:pt x="5199797" y="1201003"/>
                  </a:lnTo>
                  <a:lnTo>
                    <a:pt x="4885899" y="1241946"/>
                  </a:lnTo>
                  <a:lnTo>
                    <a:pt x="4790364" y="1241946"/>
                  </a:lnTo>
                  <a:lnTo>
                    <a:pt x="4626591" y="1241946"/>
                  </a:lnTo>
                  <a:lnTo>
                    <a:pt x="4339988" y="1228299"/>
                  </a:lnTo>
                  <a:lnTo>
                    <a:pt x="3944203" y="1201003"/>
                  </a:lnTo>
                  <a:lnTo>
                    <a:pt x="3289111" y="1201003"/>
                  </a:lnTo>
                  <a:lnTo>
                    <a:pt x="2934269" y="1214651"/>
                  </a:lnTo>
                  <a:lnTo>
                    <a:pt x="2661314" y="1214651"/>
                  </a:lnTo>
                  <a:lnTo>
                    <a:pt x="2552132" y="1201003"/>
                  </a:lnTo>
                  <a:lnTo>
                    <a:pt x="2306472" y="1173708"/>
                  </a:lnTo>
                  <a:lnTo>
                    <a:pt x="1951630" y="1132764"/>
                  </a:lnTo>
                  <a:lnTo>
                    <a:pt x="1828800" y="1132764"/>
                  </a:lnTo>
                  <a:lnTo>
                    <a:pt x="1555845" y="1132764"/>
                  </a:lnTo>
                  <a:lnTo>
                    <a:pt x="1351129" y="1105469"/>
                  </a:lnTo>
                  <a:lnTo>
                    <a:pt x="1091821" y="1078173"/>
                  </a:lnTo>
                  <a:lnTo>
                    <a:pt x="914400" y="1078173"/>
                  </a:lnTo>
                  <a:lnTo>
                    <a:pt x="750627" y="1050878"/>
                  </a:lnTo>
                  <a:lnTo>
                    <a:pt x="586854" y="1078173"/>
                  </a:lnTo>
                  <a:lnTo>
                    <a:pt x="395785" y="1105469"/>
                  </a:lnTo>
                  <a:lnTo>
                    <a:pt x="313899" y="1105469"/>
                  </a:lnTo>
                  <a:lnTo>
                    <a:pt x="81887" y="1105469"/>
                  </a:lnTo>
                  <a:lnTo>
                    <a:pt x="27296" y="1078173"/>
                  </a:lnTo>
                  <a:lnTo>
                    <a:pt x="0" y="1064525"/>
                  </a:lnTo>
                  <a:lnTo>
                    <a:pt x="68239" y="996287"/>
                  </a:lnTo>
                  <a:lnTo>
                    <a:pt x="150126" y="955343"/>
                  </a:lnTo>
                  <a:lnTo>
                    <a:pt x="218364" y="900752"/>
                  </a:lnTo>
                  <a:lnTo>
                    <a:pt x="313899" y="859809"/>
                  </a:lnTo>
                  <a:lnTo>
                    <a:pt x="368490" y="805218"/>
                  </a:lnTo>
                  <a:lnTo>
                    <a:pt x="409433" y="777922"/>
                  </a:lnTo>
                  <a:lnTo>
                    <a:pt x="423081" y="750627"/>
                  </a:lnTo>
                  <a:lnTo>
                    <a:pt x="382138" y="750627"/>
                  </a:lnTo>
                  <a:lnTo>
                    <a:pt x="641445" y="668740"/>
                  </a:lnTo>
                  <a:lnTo>
                    <a:pt x="1132764" y="586854"/>
                  </a:lnTo>
                  <a:lnTo>
                    <a:pt x="1337481" y="545910"/>
                  </a:lnTo>
                  <a:lnTo>
                    <a:pt x="1733266" y="409433"/>
                  </a:lnTo>
                  <a:lnTo>
                    <a:pt x="2074460" y="313899"/>
                  </a:lnTo>
                  <a:lnTo>
                    <a:pt x="2579427" y="259308"/>
                  </a:lnTo>
                  <a:lnTo>
                    <a:pt x="2906973" y="95534"/>
                  </a:lnTo>
                  <a:lnTo>
                    <a:pt x="3835021" y="68239"/>
                  </a:lnTo>
                  <a:lnTo>
                    <a:pt x="4531057" y="0"/>
                  </a:lnTo>
                  <a:cubicBezTo>
                    <a:pt x="4854054" y="18197"/>
                    <a:pt x="4822209" y="63690"/>
                    <a:pt x="5145206" y="81887"/>
                  </a:cubicBezTo>
                  <a:lnTo>
                    <a:pt x="5445457" y="40943"/>
                  </a:lnTo>
                  <a:close/>
                </a:path>
              </a:pathLst>
            </a:custGeom>
            <a:solidFill>
              <a:srgbClr val="2C2A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0812663F-5D42-74BC-2FC2-3A7C4DAB4DD6}"/>
                </a:ext>
              </a:extLst>
            </p:cNvPr>
            <p:cNvSpPr/>
            <p:nvPr/>
          </p:nvSpPr>
          <p:spPr>
            <a:xfrm>
              <a:off x="2565780" y="545910"/>
              <a:ext cx="7726980" cy="6005015"/>
            </a:xfrm>
            <a:custGeom>
              <a:avLst/>
              <a:gdLst>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811439 w 7710985"/>
                <a:gd name="connsiteY117" fmla="*/ 5991368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2961564 w 7710985"/>
                <a:gd name="connsiteY118" fmla="*/ 5991368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343702 w 7710985"/>
                <a:gd name="connsiteY119" fmla="*/ 5759356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575714 w 7710985"/>
                <a:gd name="connsiteY120" fmla="*/ 5459105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862317 w 7710985"/>
                <a:gd name="connsiteY121" fmla="*/ 4940490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3889612 w 7710985"/>
                <a:gd name="connsiteY123" fmla="*/ 4544705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89863 w 7710985"/>
                <a:gd name="connsiteY123" fmla="*/ 4012443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89863 w 7710985"/>
                <a:gd name="connsiteY123" fmla="*/ 4012443 h 6005015"/>
                <a:gd name="connsiteX124" fmla="*/ 4189863 w 7710985"/>
                <a:gd name="connsiteY124" fmla="*/ 4039738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89863 w 7710985"/>
                <a:gd name="connsiteY123" fmla="*/ 4012443 h 6005015"/>
                <a:gd name="connsiteX124" fmla="*/ 4203511 w 7710985"/>
                <a:gd name="connsiteY124" fmla="*/ 3302759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217158 w 7710985"/>
                <a:gd name="connsiteY125" fmla="*/ 3330054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53636 w 7710985"/>
                <a:gd name="connsiteY126" fmla="*/ 2511189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353636 w 7710985"/>
                <a:gd name="connsiteY127" fmla="*/ 2238233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58102 w 7710985"/>
                <a:gd name="connsiteY128" fmla="*/ 1746914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03511 w 7710985"/>
                <a:gd name="connsiteY129" fmla="*/ 1460311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217158 w 7710985"/>
                <a:gd name="connsiteY130" fmla="*/ 1160060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4599296 w 7710985"/>
                <a:gd name="connsiteY131" fmla="*/ 791571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4954137 w 7710985"/>
                <a:gd name="connsiteY132" fmla="*/ 696036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336275 w 7710985"/>
                <a:gd name="connsiteY133" fmla="*/ 1392072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527343 w 7710985"/>
                <a:gd name="connsiteY134" fmla="*/ 1542197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5895833 w 7710985"/>
                <a:gd name="connsiteY135" fmla="*/ 1487606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114197 w 7710985"/>
                <a:gd name="connsiteY136" fmla="*/ 1351129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332561 w 7710985"/>
                <a:gd name="connsiteY137" fmla="*/ 1269242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138" fmla="*/ 6728346 w 7710985"/>
                <a:gd name="connsiteY138" fmla="*/ 1241947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138" fmla="*/ 7014949 w 7710985"/>
                <a:gd name="connsiteY138" fmla="*/ 1160060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138" fmla="*/ 7014949 w 7710985"/>
                <a:gd name="connsiteY138" fmla="*/ 1160060 h 6005015"/>
                <a:gd name="connsiteX139" fmla="*/ 7028597 w 7710985"/>
                <a:gd name="connsiteY139" fmla="*/ 1201003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138" fmla="*/ 7014949 w 7710985"/>
                <a:gd name="connsiteY138" fmla="*/ 1160060 h 6005015"/>
                <a:gd name="connsiteX139" fmla="*/ 7260609 w 7710985"/>
                <a:gd name="connsiteY139" fmla="*/ 1201003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138" fmla="*/ 7014949 w 7710985"/>
                <a:gd name="connsiteY138" fmla="*/ 1160060 h 6005015"/>
                <a:gd name="connsiteX139" fmla="*/ 7260609 w 7710985"/>
                <a:gd name="connsiteY139" fmla="*/ 1201003 h 6005015"/>
                <a:gd name="connsiteX140" fmla="*/ 7274257 w 7710985"/>
                <a:gd name="connsiteY140" fmla="*/ 1241947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138" fmla="*/ 7014949 w 7710985"/>
                <a:gd name="connsiteY138" fmla="*/ 1160060 h 6005015"/>
                <a:gd name="connsiteX139" fmla="*/ 7260609 w 7710985"/>
                <a:gd name="connsiteY139" fmla="*/ 1201003 h 6005015"/>
                <a:gd name="connsiteX140" fmla="*/ 7451678 w 7710985"/>
                <a:gd name="connsiteY140" fmla="*/ 1241947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138" fmla="*/ 7014949 w 7710985"/>
                <a:gd name="connsiteY138" fmla="*/ 1160060 h 6005015"/>
                <a:gd name="connsiteX139" fmla="*/ 7260609 w 7710985"/>
                <a:gd name="connsiteY139" fmla="*/ 1201003 h 6005015"/>
                <a:gd name="connsiteX140" fmla="*/ 7451678 w 7710985"/>
                <a:gd name="connsiteY140" fmla="*/ 1241947 h 6005015"/>
                <a:gd name="connsiteX141" fmla="*/ 7478973 w 7710985"/>
                <a:gd name="connsiteY141" fmla="*/ 1296538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138" fmla="*/ 7014949 w 7710985"/>
                <a:gd name="connsiteY138" fmla="*/ 1160060 h 6005015"/>
                <a:gd name="connsiteX139" fmla="*/ 7260609 w 7710985"/>
                <a:gd name="connsiteY139" fmla="*/ 1201003 h 6005015"/>
                <a:gd name="connsiteX140" fmla="*/ 7451678 w 7710985"/>
                <a:gd name="connsiteY140" fmla="*/ 1241947 h 6005015"/>
                <a:gd name="connsiteX141" fmla="*/ 7601803 w 7710985"/>
                <a:gd name="connsiteY141" fmla="*/ 1323834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138" fmla="*/ 7014949 w 7710985"/>
                <a:gd name="connsiteY138" fmla="*/ 1160060 h 6005015"/>
                <a:gd name="connsiteX139" fmla="*/ 7260609 w 7710985"/>
                <a:gd name="connsiteY139" fmla="*/ 1201003 h 6005015"/>
                <a:gd name="connsiteX140" fmla="*/ 7451678 w 7710985"/>
                <a:gd name="connsiteY140" fmla="*/ 1241947 h 6005015"/>
                <a:gd name="connsiteX141" fmla="*/ 7601803 w 7710985"/>
                <a:gd name="connsiteY141" fmla="*/ 1323834 h 6005015"/>
                <a:gd name="connsiteX142" fmla="*/ 7710985 w 7710985"/>
                <a:gd name="connsiteY142" fmla="*/ 1405720 h 6005015"/>
                <a:gd name="connsiteX0" fmla="*/ 7710985 w 7710985"/>
                <a:gd name="connsiteY0" fmla="*/ 1405720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138" fmla="*/ 7014949 w 7710985"/>
                <a:gd name="connsiteY138" fmla="*/ 1160060 h 6005015"/>
                <a:gd name="connsiteX139" fmla="*/ 7260609 w 7710985"/>
                <a:gd name="connsiteY139" fmla="*/ 1201003 h 6005015"/>
                <a:gd name="connsiteX140" fmla="*/ 7451678 w 7710985"/>
                <a:gd name="connsiteY140" fmla="*/ 1241947 h 6005015"/>
                <a:gd name="connsiteX141" fmla="*/ 7683689 w 7710985"/>
                <a:gd name="connsiteY141" fmla="*/ 1364777 h 6005015"/>
                <a:gd name="connsiteX142" fmla="*/ 7710985 w 7710985"/>
                <a:gd name="connsiteY142" fmla="*/ 1405720 h 6005015"/>
                <a:gd name="connsiteX0" fmla="*/ 7233314 w 7710985"/>
                <a:gd name="connsiteY0" fmla="*/ 2374711 h 6005015"/>
                <a:gd name="connsiteX1" fmla="*/ 7710985 w 7710985"/>
                <a:gd name="connsiteY1" fmla="*/ 1310186 h 6005015"/>
                <a:gd name="connsiteX2" fmla="*/ 7697337 w 7710985"/>
                <a:gd name="connsiteY2" fmla="*/ 1255594 h 6005015"/>
                <a:gd name="connsiteX3" fmla="*/ 7683690 w 7710985"/>
                <a:gd name="connsiteY3" fmla="*/ 1201003 h 6005015"/>
                <a:gd name="connsiteX4" fmla="*/ 7642746 w 7710985"/>
                <a:gd name="connsiteY4" fmla="*/ 1173708 h 6005015"/>
                <a:gd name="connsiteX5" fmla="*/ 7615451 w 7710985"/>
                <a:gd name="connsiteY5" fmla="*/ 1146412 h 6005015"/>
                <a:gd name="connsiteX6" fmla="*/ 7465325 w 7710985"/>
                <a:gd name="connsiteY6" fmla="*/ 1105469 h 6005015"/>
                <a:gd name="connsiteX7" fmla="*/ 7383439 w 7710985"/>
                <a:gd name="connsiteY7" fmla="*/ 1078174 h 6005015"/>
                <a:gd name="connsiteX8" fmla="*/ 7383439 w 7710985"/>
                <a:gd name="connsiteY8" fmla="*/ 1078174 h 6005015"/>
                <a:gd name="connsiteX9" fmla="*/ 7246961 w 7710985"/>
                <a:gd name="connsiteY9" fmla="*/ 1037230 h 6005015"/>
                <a:gd name="connsiteX10" fmla="*/ 7206018 w 7710985"/>
                <a:gd name="connsiteY10" fmla="*/ 996287 h 6005015"/>
                <a:gd name="connsiteX11" fmla="*/ 7110484 w 7710985"/>
                <a:gd name="connsiteY11" fmla="*/ 900753 h 6005015"/>
                <a:gd name="connsiteX12" fmla="*/ 7042245 w 7710985"/>
                <a:gd name="connsiteY12" fmla="*/ 805218 h 6005015"/>
                <a:gd name="connsiteX13" fmla="*/ 7028597 w 7710985"/>
                <a:gd name="connsiteY13" fmla="*/ 709684 h 6005015"/>
                <a:gd name="connsiteX14" fmla="*/ 7014949 w 7710985"/>
                <a:gd name="connsiteY14" fmla="*/ 668741 h 6005015"/>
                <a:gd name="connsiteX15" fmla="*/ 7001302 w 7710985"/>
                <a:gd name="connsiteY15" fmla="*/ 600502 h 6005015"/>
                <a:gd name="connsiteX16" fmla="*/ 6960358 w 7710985"/>
                <a:gd name="connsiteY16" fmla="*/ 559559 h 6005015"/>
                <a:gd name="connsiteX17" fmla="*/ 6933063 w 7710985"/>
                <a:gd name="connsiteY17" fmla="*/ 518615 h 6005015"/>
                <a:gd name="connsiteX18" fmla="*/ 6796585 w 7710985"/>
                <a:gd name="connsiteY18" fmla="*/ 436729 h 6005015"/>
                <a:gd name="connsiteX19" fmla="*/ 6660108 w 7710985"/>
                <a:gd name="connsiteY19" fmla="*/ 368490 h 6005015"/>
                <a:gd name="connsiteX20" fmla="*/ 6537278 w 7710985"/>
                <a:gd name="connsiteY20" fmla="*/ 300251 h 6005015"/>
                <a:gd name="connsiteX21" fmla="*/ 6428096 w 7710985"/>
                <a:gd name="connsiteY21" fmla="*/ 259308 h 6005015"/>
                <a:gd name="connsiteX22" fmla="*/ 6209731 w 7710985"/>
                <a:gd name="connsiteY22" fmla="*/ 218365 h 6005015"/>
                <a:gd name="connsiteX23" fmla="*/ 6100549 w 7710985"/>
                <a:gd name="connsiteY23" fmla="*/ 218365 h 6005015"/>
                <a:gd name="connsiteX24" fmla="*/ 6005015 w 7710985"/>
                <a:gd name="connsiteY24" fmla="*/ 218365 h 6005015"/>
                <a:gd name="connsiteX25" fmla="*/ 5895833 w 7710985"/>
                <a:gd name="connsiteY25" fmla="*/ 177421 h 6005015"/>
                <a:gd name="connsiteX26" fmla="*/ 5841242 w 7710985"/>
                <a:gd name="connsiteY26" fmla="*/ 177421 h 6005015"/>
                <a:gd name="connsiteX27" fmla="*/ 5745708 w 7710985"/>
                <a:gd name="connsiteY27" fmla="*/ 177421 h 6005015"/>
                <a:gd name="connsiteX28" fmla="*/ 5500048 w 7710985"/>
                <a:gd name="connsiteY28" fmla="*/ 136478 h 6005015"/>
                <a:gd name="connsiteX29" fmla="*/ 5431809 w 7710985"/>
                <a:gd name="connsiteY29" fmla="*/ 81887 h 6005015"/>
                <a:gd name="connsiteX30" fmla="*/ 5377218 w 7710985"/>
                <a:gd name="connsiteY30" fmla="*/ 68239 h 6005015"/>
                <a:gd name="connsiteX31" fmla="*/ 5104263 w 7710985"/>
                <a:gd name="connsiteY31" fmla="*/ 13648 h 6005015"/>
                <a:gd name="connsiteX32" fmla="*/ 4967785 w 7710985"/>
                <a:gd name="connsiteY32" fmla="*/ 0 h 6005015"/>
                <a:gd name="connsiteX33" fmla="*/ 4844955 w 7710985"/>
                <a:gd name="connsiteY33" fmla="*/ 0 h 6005015"/>
                <a:gd name="connsiteX34" fmla="*/ 4722125 w 7710985"/>
                <a:gd name="connsiteY34" fmla="*/ 0 h 6005015"/>
                <a:gd name="connsiteX35" fmla="*/ 4612943 w 7710985"/>
                <a:gd name="connsiteY35" fmla="*/ 0 h 6005015"/>
                <a:gd name="connsiteX36" fmla="*/ 4408227 w 7710985"/>
                <a:gd name="connsiteY36" fmla="*/ 0 h 6005015"/>
                <a:gd name="connsiteX37" fmla="*/ 3835021 w 7710985"/>
                <a:gd name="connsiteY37" fmla="*/ 40944 h 6005015"/>
                <a:gd name="connsiteX38" fmla="*/ 3411940 w 7710985"/>
                <a:gd name="connsiteY38" fmla="*/ 109183 h 6005015"/>
                <a:gd name="connsiteX39" fmla="*/ 3070746 w 7710985"/>
                <a:gd name="connsiteY39" fmla="*/ 177421 h 6005015"/>
                <a:gd name="connsiteX40" fmla="*/ 2797791 w 7710985"/>
                <a:gd name="connsiteY40" fmla="*/ 272956 h 6005015"/>
                <a:gd name="connsiteX41" fmla="*/ 2333767 w 7710985"/>
                <a:gd name="connsiteY41" fmla="*/ 409433 h 6005015"/>
                <a:gd name="connsiteX42" fmla="*/ 1951630 w 7710985"/>
                <a:gd name="connsiteY42" fmla="*/ 532263 h 6005015"/>
                <a:gd name="connsiteX43" fmla="*/ 1719618 w 7710985"/>
                <a:gd name="connsiteY43" fmla="*/ 627797 h 6005015"/>
                <a:gd name="connsiteX44" fmla="*/ 1583140 w 7710985"/>
                <a:gd name="connsiteY44" fmla="*/ 709684 h 6005015"/>
                <a:gd name="connsiteX45" fmla="*/ 1337481 w 7710985"/>
                <a:gd name="connsiteY45" fmla="*/ 777923 h 6005015"/>
                <a:gd name="connsiteX46" fmla="*/ 1091821 w 7710985"/>
                <a:gd name="connsiteY46" fmla="*/ 832514 h 6005015"/>
                <a:gd name="connsiteX47" fmla="*/ 928048 w 7710985"/>
                <a:gd name="connsiteY47" fmla="*/ 914400 h 6005015"/>
                <a:gd name="connsiteX48" fmla="*/ 723331 w 7710985"/>
                <a:gd name="connsiteY48" fmla="*/ 968991 h 6005015"/>
                <a:gd name="connsiteX49" fmla="*/ 532263 w 7710985"/>
                <a:gd name="connsiteY49" fmla="*/ 968991 h 6005015"/>
                <a:gd name="connsiteX50" fmla="*/ 286603 w 7710985"/>
                <a:gd name="connsiteY50" fmla="*/ 968991 h 6005015"/>
                <a:gd name="connsiteX51" fmla="*/ 163773 w 7710985"/>
                <a:gd name="connsiteY51" fmla="*/ 996287 h 6005015"/>
                <a:gd name="connsiteX52" fmla="*/ 0 w 7710985"/>
                <a:gd name="connsiteY52" fmla="*/ 1160060 h 6005015"/>
                <a:gd name="connsiteX53" fmla="*/ 0 w 7710985"/>
                <a:gd name="connsiteY53" fmla="*/ 1160060 h 6005015"/>
                <a:gd name="connsiteX54" fmla="*/ 450376 w 7710985"/>
                <a:gd name="connsiteY54" fmla="*/ 1146412 h 6005015"/>
                <a:gd name="connsiteX55" fmla="*/ 832514 w 7710985"/>
                <a:gd name="connsiteY55" fmla="*/ 1132765 h 6005015"/>
                <a:gd name="connsiteX56" fmla="*/ 1296537 w 7710985"/>
                <a:gd name="connsiteY56" fmla="*/ 941696 h 6005015"/>
                <a:gd name="connsiteX57" fmla="*/ 1637731 w 7710985"/>
                <a:gd name="connsiteY57" fmla="*/ 859809 h 6005015"/>
                <a:gd name="connsiteX58" fmla="*/ 1924334 w 7710985"/>
                <a:gd name="connsiteY58" fmla="*/ 791571 h 6005015"/>
                <a:gd name="connsiteX59" fmla="*/ 2197290 w 7710985"/>
                <a:gd name="connsiteY59" fmla="*/ 723332 h 6005015"/>
                <a:gd name="connsiteX60" fmla="*/ 2470245 w 7710985"/>
                <a:gd name="connsiteY60" fmla="*/ 682389 h 6005015"/>
                <a:gd name="connsiteX61" fmla="*/ 2647666 w 7710985"/>
                <a:gd name="connsiteY61" fmla="*/ 627797 h 6005015"/>
                <a:gd name="connsiteX62" fmla="*/ 2702257 w 7710985"/>
                <a:gd name="connsiteY62" fmla="*/ 600502 h 6005015"/>
                <a:gd name="connsiteX63" fmla="*/ 2552131 w 7710985"/>
                <a:gd name="connsiteY63" fmla="*/ 846162 h 6005015"/>
                <a:gd name="connsiteX64" fmla="*/ 2470245 w 7710985"/>
                <a:gd name="connsiteY64" fmla="*/ 996287 h 6005015"/>
                <a:gd name="connsiteX65" fmla="*/ 2456597 w 7710985"/>
                <a:gd name="connsiteY65" fmla="*/ 1132765 h 6005015"/>
                <a:gd name="connsiteX66" fmla="*/ 2470245 w 7710985"/>
                <a:gd name="connsiteY66" fmla="*/ 1228299 h 6005015"/>
                <a:gd name="connsiteX67" fmla="*/ 2524836 w 7710985"/>
                <a:gd name="connsiteY67" fmla="*/ 1310186 h 6005015"/>
                <a:gd name="connsiteX68" fmla="*/ 2579427 w 7710985"/>
                <a:gd name="connsiteY68" fmla="*/ 1378424 h 6005015"/>
                <a:gd name="connsiteX69" fmla="*/ 2524836 w 7710985"/>
                <a:gd name="connsiteY69" fmla="*/ 1433015 h 6005015"/>
                <a:gd name="connsiteX70" fmla="*/ 2483893 w 7710985"/>
                <a:gd name="connsiteY70" fmla="*/ 1528550 h 6005015"/>
                <a:gd name="connsiteX71" fmla="*/ 2361063 w 7710985"/>
                <a:gd name="connsiteY71" fmla="*/ 1596789 h 6005015"/>
                <a:gd name="connsiteX72" fmla="*/ 2374711 w 7710985"/>
                <a:gd name="connsiteY72" fmla="*/ 1801505 h 6005015"/>
                <a:gd name="connsiteX73" fmla="*/ 2374711 w 7710985"/>
                <a:gd name="connsiteY73" fmla="*/ 1801505 h 6005015"/>
                <a:gd name="connsiteX74" fmla="*/ 2361063 w 7710985"/>
                <a:gd name="connsiteY74" fmla="*/ 2074460 h 6005015"/>
                <a:gd name="connsiteX75" fmla="*/ 2374711 w 7710985"/>
                <a:gd name="connsiteY75" fmla="*/ 2142699 h 6005015"/>
                <a:gd name="connsiteX76" fmla="*/ 2374711 w 7710985"/>
                <a:gd name="connsiteY76" fmla="*/ 2251881 h 6005015"/>
                <a:gd name="connsiteX77" fmla="*/ 2415654 w 7710985"/>
                <a:gd name="connsiteY77" fmla="*/ 2402006 h 6005015"/>
                <a:gd name="connsiteX78" fmla="*/ 2415654 w 7710985"/>
                <a:gd name="connsiteY78" fmla="*/ 2402006 h 6005015"/>
                <a:gd name="connsiteX79" fmla="*/ 2456597 w 7710985"/>
                <a:gd name="connsiteY79" fmla="*/ 2593075 h 6005015"/>
                <a:gd name="connsiteX80" fmla="*/ 2470245 w 7710985"/>
                <a:gd name="connsiteY80" fmla="*/ 2688609 h 6005015"/>
                <a:gd name="connsiteX81" fmla="*/ 2483893 w 7710985"/>
                <a:gd name="connsiteY81" fmla="*/ 2756848 h 6005015"/>
                <a:gd name="connsiteX82" fmla="*/ 2524836 w 7710985"/>
                <a:gd name="connsiteY82" fmla="*/ 3207224 h 6005015"/>
                <a:gd name="connsiteX83" fmla="*/ 2565779 w 7710985"/>
                <a:gd name="connsiteY83" fmla="*/ 3343702 h 6005015"/>
                <a:gd name="connsiteX84" fmla="*/ 2483893 w 7710985"/>
                <a:gd name="connsiteY84" fmla="*/ 3589362 h 6005015"/>
                <a:gd name="connsiteX85" fmla="*/ 2402006 w 7710985"/>
                <a:gd name="connsiteY85" fmla="*/ 3821374 h 6005015"/>
                <a:gd name="connsiteX86" fmla="*/ 2415654 w 7710985"/>
                <a:gd name="connsiteY86" fmla="*/ 3916908 h 6005015"/>
                <a:gd name="connsiteX87" fmla="*/ 2388358 w 7710985"/>
                <a:gd name="connsiteY87" fmla="*/ 4053386 h 6005015"/>
                <a:gd name="connsiteX88" fmla="*/ 2320120 w 7710985"/>
                <a:gd name="connsiteY88" fmla="*/ 4176215 h 6005015"/>
                <a:gd name="connsiteX89" fmla="*/ 2388358 w 7710985"/>
                <a:gd name="connsiteY89" fmla="*/ 4230806 h 6005015"/>
                <a:gd name="connsiteX90" fmla="*/ 2361063 w 7710985"/>
                <a:gd name="connsiteY90" fmla="*/ 4380932 h 6005015"/>
                <a:gd name="connsiteX91" fmla="*/ 2292824 w 7710985"/>
                <a:gd name="connsiteY91" fmla="*/ 4531057 h 6005015"/>
                <a:gd name="connsiteX92" fmla="*/ 2292824 w 7710985"/>
                <a:gd name="connsiteY92" fmla="*/ 4599296 h 6005015"/>
                <a:gd name="connsiteX93" fmla="*/ 2497540 w 7710985"/>
                <a:gd name="connsiteY93" fmla="*/ 4572000 h 6005015"/>
                <a:gd name="connsiteX94" fmla="*/ 2565779 w 7710985"/>
                <a:gd name="connsiteY94" fmla="*/ 4531057 h 6005015"/>
                <a:gd name="connsiteX95" fmla="*/ 2374711 w 7710985"/>
                <a:gd name="connsiteY95" fmla="*/ 4681183 h 6005015"/>
                <a:gd name="connsiteX96" fmla="*/ 2320120 w 7710985"/>
                <a:gd name="connsiteY96" fmla="*/ 4817660 h 6005015"/>
                <a:gd name="connsiteX97" fmla="*/ 2320120 w 7710985"/>
                <a:gd name="connsiteY97" fmla="*/ 4954138 h 6005015"/>
                <a:gd name="connsiteX98" fmla="*/ 2320120 w 7710985"/>
                <a:gd name="connsiteY98" fmla="*/ 4954138 h 6005015"/>
                <a:gd name="connsiteX99" fmla="*/ 2497540 w 7710985"/>
                <a:gd name="connsiteY99" fmla="*/ 4885899 h 6005015"/>
                <a:gd name="connsiteX100" fmla="*/ 2647666 w 7710985"/>
                <a:gd name="connsiteY100" fmla="*/ 4858603 h 6005015"/>
                <a:gd name="connsiteX101" fmla="*/ 2729552 w 7710985"/>
                <a:gd name="connsiteY101" fmla="*/ 4763069 h 6005015"/>
                <a:gd name="connsiteX102" fmla="*/ 2729552 w 7710985"/>
                <a:gd name="connsiteY102" fmla="*/ 4763069 h 6005015"/>
                <a:gd name="connsiteX103" fmla="*/ 2866030 w 7710985"/>
                <a:gd name="connsiteY103" fmla="*/ 4790365 h 6005015"/>
                <a:gd name="connsiteX104" fmla="*/ 2661314 w 7710985"/>
                <a:gd name="connsiteY104" fmla="*/ 4858603 h 6005015"/>
                <a:gd name="connsiteX105" fmla="*/ 2593075 w 7710985"/>
                <a:gd name="connsiteY105" fmla="*/ 4954138 h 6005015"/>
                <a:gd name="connsiteX106" fmla="*/ 2565779 w 7710985"/>
                <a:gd name="connsiteY106" fmla="*/ 5145206 h 6005015"/>
                <a:gd name="connsiteX107" fmla="*/ 2538484 w 7710985"/>
                <a:gd name="connsiteY107" fmla="*/ 5281684 h 6005015"/>
                <a:gd name="connsiteX108" fmla="*/ 2579427 w 7710985"/>
                <a:gd name="connsiteY108" fmla="*/ 5418162 h 6005015"/>
                <a:gd name="connsiteX109" fmla="*/ 2661314 w 7710985"/>
                <a:gd name="connsiteY109" fmla="*/ 5390866 h 6005015"/>
                <a:gd name="connsiteX110" fmla="*/ 2634018 w 7710985"/>
                <a:gd name="connsiteY110" fmla="*/ 5568287 h 6005015"/>
                <a:gd name="connsiteX111" fmla="*/ 2647666 w 7710985"/>
                <a:gd name="connsiteY111" fmla="*/ 5677469 h 6005015"/>
                <a:gd name="connsiteX112" fmla="*/ 2702257 w 7710985"/>
                <a:gd name="connsiteY112" fmla="*/ 5718412 h 6005015"/>
                <a:gd name="connsiteX113" fmla="*/ 2702257 w 7710985"/>
                <a:gd name="connsiteY113" fmla="*/ 5786651 h 6005015"/>
                <a:gd name="connsiteX114" fmla="*/ 2674961 w 7710985"/>
                <a:gd name="connsiteY114" fmla="*/ 5868538 h 6005015"/>
                <a:gd name="connsiteX115" fmla="*/ 2674961 w 7710985"/>
                <a:gd name="connsiteY115" fmla="*/ 5868538 h 6005015"/>
                <a:gd name="connsiteX116" fmla="*/ 2715905 w 7710985"/>
                <a:gd name="connsiteY116" fmla="*/ 6005015 h 6005015"/>
                <a:gd name="connsiteX117" fmla="*/ 2975212 w 7710985"/>
                <a:gd name="connsiteY117" fmla="*/ 5977721 h 6005015"/>
                <a:gd name="connsiteX118" fmla="*/ 3302758 w 7710985"/>
                <a:gd name="connsiteY118" fmla="*/ 5773004 h 6005015"/>
                <a:gd name="connsiteX119" fmla="*/ 3603009 w 7710985"/>
                <a:gd name="connsiteY119" fmla="*/ 5472753 h 6005015"/>
                <a:gd name="connsiteX120" fmla="*/ 3821374 w 7710985"/>
                <a:gd name="connsiteY120" fmla="*/ 4981434 h 6005015"/>
                <a:gd name="connsiteX121" fmla="*/ 3944203 w 7710985"/>
                <a:gd name="connsiteY121" fmla="*/ 4517409 h 6005015"/>
                <a:gd name="connsiteX122" fmla="*/ 3930555 w 7710985"/>
                <a:gd name="connsiteY122" fmla="*/ 4503762 h 6005015"/>
                <a:gd name="connsiteX123" fmla="*/ 4176215 w 7710985"/>
                <a:gd name="connsiteY123" fmla="*/ 3985147 h 6005015"/>
                <a:gd name="connsiteX124" fmla="*/ 4203511 w 7710985"/>
                <a:gd name="connsiteY124" fmla="*/ 3302759 h 6005015"/>
                <a:gd name="connsiteX125" fmla="*/ 4339988 w 7710985"/>
                <a:gd name="connsiteY125" fmla="*/ 2552132 h 6005015"/>
                <a:gd name="connsiteX126" fmla="*/ 4380931 w 7710985"/>
                <a:gd name="connsiteY126" fmla="*/ 2238233 h 6005015"/>
                <a:gd name="connsiteX127" fmla="*/ 4230807 w 7710985"/>
                <a:gd name="connsiteY127" fmla="*/ 1746914 h 6005015"/>
                <a:gd name="connsiteX128" fmla="*/ 4230806 w 7710985"/>
                <a:gd name="connsiteY128" fmla="*/ 1487607 h 6005015"/>
                <a:gd name="connsiteX129" fmla="*/ 4217159 w 7710985"/>
                <a:gd name="connsiteY129" fmla="*/ 1201004 h 6005015"/>
                <a:gd name="connsiteX130" fmla="*/ 4571999 w 7710985"/>
                <a:gd name="connsiteY130" fmla="*/ 859809 h 6005015"/>
                <a:gd name="connsiteX131" fmla="*/ 5008729 w 7710985"/>
                <a:gd name="connsiteY131" fmla="*/ 668741 h 6005015"/>
                <a:gd name="connsiteX132" fmla="*/ 5295331 w 7710985"/>
                <a:gd name="connsiteY132" fmla="*/ 1337480 h 6005015"/>
                <a:gd name="connsiteX133" fmla="*/ 5554639 w 7710985"/>
                <a:gd name="connsiteY133" fmla="*/ 1542198 h 6005015"/>
                <a:gd name="connsiteX134" fmla="*/ 5895832 w 7710985"/>
                <a:gd name="connsiteY134" fmla="*/ 1473958 h 6005015"/>
                <a:gd name="connsiteX135" fmla="*/ 6100550 w 7710985"/>
                <a:gd name="connsiteY135" fmla="*/ 1323833 h 6005015"/>
                <a:gd name="connsiteX136" fmla="*/ 6414447 w 7710985"/>
                <a:gd name="connsiteY136" fmla="*/ 1282890 h 6005015"/>
                <a:gd name="connsiteX137" fmla="*/ 6701050 w 7710985"/>
                <a:gd name="connsiteY137" fmla="*/ 1201003 h 6005015"/>
                <a:gd name="connsiteX138" fmla="*/ 7014949 w 7710985"/>
                <a:gd name="connsiteY138" fmla="*/ 1160060 h 6005015"/>
                <a:gd name="connsiteX139" fmla="*/ 7260609 w 7710985"/>
                <a:gd name="connsiteY139" fmla="*/ 1201003 h 6005015"/>
                <a:gd name="connsiteX140" fmla="*/ 7451678 w 7710985"/>
                <a:gd name="connsiteY140" fmla="*/ 1241947 h 6005015"/>
                <a:gd name="connsiteX141" fmla="*/ 7683689 w 7710985"/>
                <a:gd name="connsiteY141" fmla="*/ 1364777 h 6005015"/>
                <a:gd name="connsiteX142" fmla="*/ 7233314 w 7710985"/>
                <a:gd name="connsiteY142" fmla="*/ 2374711 h 6005015"/>
                <a:gd name="connsiteX0" fmla="*/ 7233314 w 8461612"/>
                <a:gd name="connsiteY0" fmla="*/ 2374711 h 6005015"/>
                <a:gd name="connsiteX1" fmla="*/ 7710985 w 8461612"/>
                <a:gd name="connsiteY1" fmla="*/ 1310186 h 6005015"/>
                <a:gd name="connsiteX2" fmla="*/ 7697337 w 8461612"/>
                <a:gd name="connsiteY2" fmla="*/ 1255594 h 6005015"/>
                <a:gd name="connsiteX3" fmla="*/ 7683690 w 8461612"/>
                <a:gd name="connsiteY3" fmla="*/ 1201003 h 6005015"/>
                <a:gd name="connsiteX4" fmla="*/ 7642746 w 8461612"/>
                <a:gd name="connsiteY4" fmla="*/ 1173708 h 6005015"/>
                <a:gd name="connsiteX5" fmla="*/ 7615451 w 8461612"/>
                <a:gd name="connsiteY5" fmla="*/ 1146412 h 6005015"/>
                <a:gd name="connsiteX6" fmla="*/ 7465325 w 8461612"/>
                <a:gd name="connsiteY6" fmla="*/ 1105469 h 6005015"/>
                <a:gd name="connsiteX7" fmla="*/ 7383439 w 8461612"/>
                <a:gd name="connsiteY7" fmla="*/ 1078174 h 6005015"/>
                <a:gd name="connsiteX8" fmla="*/ 7383439 w 8461612"/>
                <a:gd name="connsiteY8" fmla="*/ 1078174 h 6005015"/>
                <a:gd name="connsiteX9" fmla="*/ 7246961 w 8461612"/>
                <a:gd name="connsiteY9" fmla="*/ 1037230 h 6005015"/>
                <a:gd name="connsiteX10" fmla="*/ 7206018 w 8461612"/>
                <a:gd name="connsiteY10" fmla="*/ 996287 h 6005015"/>
                <a:gd name="connsiteX11" fmla="*/ 7110484 w 8461612"/>
                <a:gd name="connsiteY11" fmla="*/ 900753 h 6005015"/>
                <a:gd name="connsiteX12" fmla="*/ 7042245 w 8461612"/>
                <a:gd name="connsiteY12" fmla="*/ 805218 h 6005015"/>
                <a:gd name="connsiteX13" fmla="*/ 7028597 w 8461612"/>
                <a:gd name="connsiteY13" fmla="*/ 709684 h 6005015"/>
                <a:gd name="connsiteX14" fmla="*/ 7014949 w 8461612"/>
                <a:gd name="connsiteY14" fmla="*/ 668741 h 6005015"/>
                <a:gd name="connsiteX15" fmla="*/ 7001302 w 8461612"/>
                <a:gd name="connsiteY15" fmla="*/ 600502 h 6005015"/>
                <a:gd name="connsiteX16" fmla="*/ 6960358 w 8461612"/>
                <a:gd name="connsiteY16" fmla="*/ 559559 h 6005015"/>
                <a:gd name="connsiteX17" fmla="*/ 6933063 w 8461612"/>
                <a:gd name="connsiteY17" fmla="*/ 518615 h 6005015"/>
                <a:gd name="connsiteX18" fmla="*/ 6796585 w 8461612"/>
                <a:gd name="connsiteY18" fmla="*/ 436729 h 6005015"/>
                <a:gd name="connsiteX19" fmla="*/ 6660108 w 8461612"/>
                <a:gd name="connsiteY19" fmla="*/ 368490 h 6005015"/>
                <a:gd name="connsiteX20" fmla="*/ 6537278 w 8461612"/>
                <a:gd name="connsiteY20" fmla="*/ 300251 h 6005015"/>
                <a:gd name="connsiteX21" fmla="*/ 6428096 w 8461612"/>
                <a:gd name="connsiteY21" fmla="*/ 259308 h 6005015"/>
                <a:gd name="connsiteX22" fmla="*/ 6209731 w 8461612"/>
                <a:gd name="connsiteY22" fmla="*/ 218365 h 6005015"/>
                <a:gd name="connsiteX23" fmla="*/ 6100549 w 8461612"/>
                <a:gd name="connsiteY23" fmla="*/ 218365 h 6005015"/>
                <a:gd name="connsiteX24" fmla="*/ 6005015 w 8461612"/>
                <a:gd name="connsiteY24" fmla="*/ 218365 h 6005015"/>
                <a:gd name="connsiteX25" fmla="*/ 5895833 w 8461612"/>
                <a:gd name="connsiteY25" fmla="*/ 177421 h 6005015"/>
                <a:gd name="connsiteX26" fmla="*/ 5841242 w 8461612"/>
                <a:gd name="connsiteY26" fmla="*/ 177421 h 6005015"/>
                <a:gd name="connsiteX27" fmla="*/ 5745708 w 8461612"/>
                <a:gd name="connsiteY27" fmla="*/ 177421 h 6005015"/>
                <a:gd name="connsiteX28" fmla="*/ 5500048 w 8461612"/>
                <a:gd name="connsiteY28" fmla="*/ 136478 h 6005015"/>
                <a:gd name="connsiteX29" fmla="*/ 5431809 w 8461612"/>
                <a:gd name="connsiteY29" fmla="*/ 81887 h 6005015"/>
                <a:gd name="connsiteX30" fmla="*/ 5377218 w 8461612"/>
                <a:gd name="connsiteY30" fmla="*/ 68239 h 6005015"/>
                <a:gd name="connsiteX31" fmla="*/ 5104263 w 8461612"/>
                <a:gd name="connsiteY31" fmla="*/ 13648 h 6005015"/>
                <a:gd name="connsiteX32" fmla="*/ 4967785 w 8461612"/>
                <a:gd name="connsiteY32" fmla="*/ 0 h 6005015"/>
                <a:gd name="connsiteX33" fmla="*/ 4844955 w 8461612"/>
                <a:gd name="connsiteY33" fmla="*/ 0 h 6005015"/>
                <a:gd name="connsiteX34" fmla="*/ 4722125 w 8461612"/>
                <a:gd name="connsiteY34" fmla="*/ 0 h 6005015"/>
                <a:gd name="connsiteX35" fmla="*/ 4612943 w 8461612"/>
                <a:gd name="connsiteY35" fmla="*/ 0 h 6005015"/>
                <a:gd name="connsiteX36" fmla="*/ 4408227 w 8461612"/>
                <a:gd name="connsiteY36" fmla="*/ 0 h 6005015"/>
                <a:gd name="connsiteX37" fmla="*/ 3835021 w 8461612"/>
                <a:gd name="connsiteY37" fmla="*/ 40944 h 6005015"/>
                <a:gd name="connsiteX38" fmla="*/ 3411940 w 8461612"/>
                <a:gd name="connsiteY38" fmla="*/ 109183 h 6005015"/>
                <a:gd name="connsiteX39" fmla="*/ 3070746 w 8461612"/>
                <a:gd name="connsiteY39" fmla="*/ 177421 h 6005015"/>
                <a:gd name="connsiteX40" fmla="*/ 2797791 w 8461612"/>
                <a:gd name="connsiteY40" fmla="*/ 272956 h 6005015"/>
                <a:gd name="connsiteX41" fmla="*/ 2333767 w 8461612"/>
                <a:gd name="connsiteY41" fmla="*/ 409433 h 6005015"/>
                <a:gd name="connsiteX42" fmla="*/ 1951630 w 8461612"/>
                <a:gd name="connsiteY42" fmla="*/ 532263 h 6005015"/>
                <a:gd name="connsiteX43" fmla="*/ 1719618 w 8461612"/>
                <a:gd name="connsiteY43" fmla="*/ 627797 h 6005015"/>
                <a:gd name="connsiteX44" fmla="*/ 1583140 w 8461612"/>
                <a:gd name="connsiteY44" fmla="*/ 709684 h 6005015"/>
                <a:gd name="connsiteX45" fmla="*/ 1337481 w 8461612"/>
                <a:gd name="connsiteY45" fmla="*/ 777923 h 6005015"/>
                <a:gd name="connsiteX46" fmla="*/ 1091821 w 8461612"/>
                <a:gd name="connsiteY46" fmla="*/ 832514 h 6005015"/>
                <a:gd name="connsiteX47" fmla="*/ 928048 w 8461612"/>
                <a:gd name="connsiteY47" fmla="*/ 914400 h 6005015"/>
                <a:gd name="connsiteX48" fmla="*/ 723331 w 8461612"/>
                <a:gd name="connsiteY48" fmla="*/ 968991 h 6005015"/>
                <a:gd name="connsiteX49" fmla="*/ 532263 w 8461612"/>
                <a:gd name="connsiteY49" fmla="*/ 968991 h 6005015"/>
                <a:gd name="connsiteX50" fmla="*/ 286603 w 8461612"/>
                <a:gd name="connsiteY50" fmla="*/ 968991 h 6005015"/>
                <a:gd name="connsiteX51" fmla="*/ 163773 w 8461612"/>
                <a:gd name="connsiteY51" fmla="*/ 996287 h 6005015"/>
                <a:gd name="connsiteX52" fmla="*/ 0 w 8461612"/>
                <a:gd name="connsiteY52" fmla="*/ 1160060 h 6005015"/>
                <a:gd name="connsiteX53" fmla="*/ 0 w 8461612"/>
                <a:gd name="connsiteY53" fmla="*/ 1160060 h 6005015"/>
                <a:gd name="connsiteX54" fmla="*/ 450376 w 8461612"/>
                <a:gd name="connsiteY54" fmla="*/ 1146412 h 6005015"/>
                <a:gd name="connsiteX55" fmla="*/ 832514 w 8461612"/>
                <a:gd name="connsiteY55" fmla="*/ 1132765 h 6005015"/>
                <a:gd name="connsiteX56" fmla="*/ 1296537 w 8461612"/>
                <a:gd name="connsiteY56" fmla="*/ 941696 h 6005015"/>
                <a:gd name="connsiteX57" fmla="*/ 1637731 w 8461612"/>
                <a:gd name="connsiteY57" fmla="*/ 859809 h 6005015"/>
                <a:gd name="connsiteX58" fmla="*/ 1924334 w 8461612"/>
                <a:gd name="connsiteY58" fmla="*/ 791571 h 6005015"/>
                <a:gd name="connsiteX59" fmla="*/ 2197290 w 8461612"/>
                <a:gd name="connsiteY59" fmla="*/ 723332 h 6005015"/>
                <a:gd name="connsiteX60" fmla="*/ 2470245 w 8461612"/>
                <a:gd name="connsiteY60" fmla="*/ 682389 h 6005015"/>
                <a:gd name="connsiteX61" fmla="*/ 2647666 w 8461612"/>
                <a:gd name="connsiteY61" fmla="*/ 627797 h 6005015"/>
                <a:gd name="connsiteX62" fmla="*/ 2702257 w 8461612"/>
                <a:gd name="connsiteY62" fmla="*/ 600502 h 6005015"/>
                <a:gd name="connsiteX63" fmla="*/ 2552131 w 8461612"/>
                <a:gd name="connsiteY63" fmla="*/ 846162 h 6005015"/>
                <a:gd name="connsiteX64" fmla="*/ 2470245 w 8461612"/>
                <a:gd name="connsiteY64" fmla="*/ 996287 h 6005015"/>
                <a:gd name="connsiteX65" fmla="*/ 2456597 w 8461612"/>
                <a:gd name="connsiteY65" fmla="*/ 1132765 h 6005015"/>
                <a:gd name="connsiteX66" fmla="*/ 2470245 w 8461612"/>
                <a:gd name="connsiteY66" fmla="*/ 1228299 h 6005015"/>
                <a:gd name="connsiteX67" fmla="*/ 2524836 w 8461612"/>
                <a:gd name="connsiteY67" fmla="*/ 1310186 h 6005015"/>
                <a:gd name="connsiteX68" fmla="*/ 2579427 w 8461612"/>
                <a:gd name="connsiteY68" fmla="*/ 1378424 h 6005015"/>
                <a:gd name="connsiteX69" fmla="*/ 2524836 w 8461612"/>
                <a:gd name="connsiteY69" fmla="*/ 1433015 h 6005015"/>
                <a:gd name="connsiteX70" fmla="*/ 2483893 w 8461612"/>
                <a:gd name="connsiteY70" fmla="*/ 1528550 h 6005015"/>
                <a:gd name="connsiteX71" fmla="*/ 2361063 w 8461612"/>
                <a:gd name="connsiteY71" fmla="*/ 1596789 h 6005015"/>
                <a:gd name="connsiteX72" fmla="*/ 2374711 w 8461612"/>
                <a:gd name="connsiteY72" fmla="*/ 1801505 h 6005015"/>
                <a:gd name="connsiteX73" fmla="*/ 2374711 w 8461612"/>
                <a:gd name="connsiteY73" fmla="*/ 1801505 h 6005015"/>
                <a:gd name="connsiteX74" fmla="*/ 2361063 w 8461612"/>
                <a:gd name="connsiteY74" fmla="*/ 2074460 h 6005015"/>
                <a:gd name="connsiteX75" fmla="*/ 2374711 w 8461612"/>
                <a:gd name="connsiteY75" fmla="*/ 2142699 h 6005015"/>
                <a:gd name="connsiteX76" fmla="*/ 2374711 w 8461612"/>
                <a:gd name="connsiteY76" fmla="*/ 2251881 h 6005015"/>
                <a:gd name="connsiteX77" fmla="*/ 2415654 w 8461612"/>
                <a:gd name="connsiteY77" fmla="*/ 2402006 h 6005015"/>
                <a:gd name="connsiteX78" fmla="*/ 2415654 w 8461612"/>
                <a:gd name="connsiteY78" fmla="*/ 2402006 h 6005015"/>
                <a:gd name="connsiteX79" fmla="*/ 2456597 w 8461612"/>
                <a:gd name="connsiteY79" fmla="*/ 2593075 h 6005015"/>
                <a:gd name="connsiteX80" fmla="*/ 2470245 w 8461612"/>
                <a:gd name="connsiteY80" fmla="*/ 2688609 h 6005015"/>
                <a:gd name="connsiteX81" fmla="*/ 2483893 w 8461612"/>
                <a:gd name="connsiteY81" fmla="*/ 2756848 h 6005015"/>
                <a:gd name="connsiteX82" fmla="*/ 2524836 w 8461612"/>
                <a:gd name="connsiteY82" fmla="*/ 3207224 h 6005015"/>
                <a:gd name="connsiteX83" fmla="*/ 2565779 w 8461612"/>
                <a:gd name="connsiteY83" fmla="*/ 3343702 h 6005015"/>
                <a:gd name="connsiteX84" fmla="*/ 2483893 w 8461612"/>
                <a:gd name="connsiteY84" fmla="*/ 3589362 h 6005015"/>
                <a:gd name="connsiteX85" fmla="*/ 2402006 w 8461612"/>
                <a:gd name="connsiteY85" fmla="*/ 3821374 h 6005015"/>
                <a:gd name="connsiteX86" fmla="*/ 2415654 w 8461612"/>
                <a:gd name="connsiteY86" fmla="*/ 3916908 h 6005015"/>
                <a:gd name="connsiteX87" fmla="*/ 2388358 w 8461612"/>
                <a:gd name="connsiteY87" fmla="*/ 4053386 h 6005015"/>
                <a:gd name="connsiteX88" fmla="*/ 2320120 w 8461612"/>
                <a:gd name="connsiteY88" fmla="*/ 4176215 h 6005015"/>
                <a:gd name="connsiteX89" fmla="*/ 2388358 w 8461612"/>
                <a:gd name="connsiteY89" fmla="*/ 4230806 h 6005015"/>
                <a:gd name="connsiteX90" fmla="*/ 2361063 w 8461612"/>
                <a:gd name="connsiteY90" fmla="*/ 4380932 h 6005015"/>
                <a:gd name="connsiteX91" fmla="*/ 2292824 w 8461612"/>
                <a:gd name="connsiteY91" fmla="*/ 4531057 h 6005015"/>
                <a:gd name="connsiteX92" fmla="*/ 2292824 w 8461612"/>
                <a:gd name="connsiteY92" fmla="*/ 4599296 h 6005015"/>
                <a:gd name="connsiteX93" fmla="*/ 2497540 w 8461612"/>
                <a:gd name="connsiteY93" fmla="*/ 4572000 h 6005015"/>
                <a:gd name="connsiteX94" fmla="*/ 2565779 w 8461612"/>
                <a:gd name="connsiteY94" fmla="*/ 4531057 h 6005015"/>
                <a:gd name="connsiteX95" fmla="*/ 2374711 w 8461612"/>
                <a:gd name="connsiteY95" fmla="*/ 4681183 h 6005015"/>
                <a:gd name="connsiteX96" fmla="*/ 2320120 w 8461612"/>
                <a:gd name="connsiteY96" fmla="*/ 4817660 h 6005015"/>
                <a:gd name="connsiteX97" fmla="*/ 2320120 w 8461612"/>
                <a:gd name="connsiteY97" fmla="*/ 4954138 h 6005015"/>
                <a:gd name="connsiteX98" fmla="*/ 2320120 w 8461612"/>
                <a:gd name="connsiteY98" fmla="*/ 4954138 h 6005015"/>
                <a:gd name="connsiteX99" fmla="*/ 2497540 w 8461612"/>
                <a:gd name="connsiteY99" fmla="*/ 4885899 h 6005015"/>
                <a:gd name="connsiteX100" fmla="*/ 2647666 w 8461612"/>
                <a:gd name="connsiteY100" fmla="*/ 4858603 h 6005015"/>
                <a:gd name="connsiteX101" fmla="*/ 2729552 w 8461612"/>
                <a:gd name="connsiteY101" fmla="*/ 4763069 h 6005015"/>
                <a:gd name="connsiteX102" fmla="*/ 2729552 w 8461612"/>
                <a:gd name="connsiteY102" fmla="*/ 4763069 h 6005015"/>
                <a:gd name="connsiteX103" fmla="*/ 2866030 w 8461612"/>
                <a:gd name="connsiteY103" fmla="*/ 4790365 h 6005015"/>
                <a:gd name="connsiteX104" fmla="*/ 2661314 w 8461612"/>
                <a:gd name="connsiteY104" fmla="*/ 4858603 h 6005015"/>
                <a:gd name="connsiteX105" fmla="*/ 2593075 w 8461612"/>
                <a:gd name="connsiteY105" fmla="*/ 4954138 h 6005015"/>
                <a:gd name="connsiteX106" fmla="*/ 2565779 w 8461612"/>
                <a:gd name="connsiteY106" fmla="*/ 5145206 h 6005015"/>
                <a:gd name="connsiteX107" fmla="*/ 2538484 w 8461612"/>
                <a:gd name="connsiteY107" fmla="*/ 5281684 h 6005015"/>
                <a:gd name="connsiteX108" fmla="*/ 2579427 w 8461612"/>
                <a:gd name="connsiteY108" fmla="*/ 5418162 h 6005015"/>
                <a:gd name="connsiteX109" fmla="*/ 2661314 w 8461612"/>
                <a:gd name="connsiteY109" fmla="*/ 5390866 h 6005015"/>
                <a:gd name="connsiteX110" fmla="*/ 2634018 w 8461612"/>
                <a:gd name="connsiteY110" fmla="*/ 5568287 h 6005015"/>
                <a:gd name="connsiteX111" fmla="*/ 2647666 w 8461612"/>
                <a:gd name="connsiteY111" fmla="*/ 5677469 h 6005015"/>
                <a:gd name="connsiteX112" fmla="*/ 2702257 w 8461612"/>
                <a:gd name="connsiteY112" fmla="*/ 5718412 h 6005015"/>
                <a:gd name="connsiteX113" fmla="*/ 2702257 w 8461612"/>
                <a:gd name="connsiteY113" fmla="*/ 5786651 h 6005015"/>
                <a:gd name="connsiteX114" fmla="*/ 2674961 w 8461612"/>
                <a:gd name="connsiteY114" fmla="*/ 5868538 h 6005015"/>
                <a:gd name="connsiteX115" fmla="*/ 2674961 w 8461612"/>
                <a:gd name="connsiteY115" fmla="*/ 5868538 h 6005015"/>
                <a:gd name="connsiteX116" fmla="*/ 2715905 w 8461612"/>
                <a:gd name="connsiteY116" fmla="*/ 6005015 h 6005015"/>
                <a:gd name="connsiteX117" fmla="*/ 2975212 w 8461612"/>
                <a:gd name="connsiteY117" fmla="*/ 5977721 h 6005015"/>
                <a:gd name="connsiteX118" fmla="*/ 3302758 w 8461612"/>
                <a:gd name="connsiteY118" fmla="*/ 5773004 h 6005015"/>
                <a:gd name="connsiteX119" fmla="*/ 3603009 w 8461612"/>
                <a:gd name="connsiteY119" fmla="*/ 5472753 h 6005015"/>
                <a:gd name="connsiteX120" fmla="*/ 3821374 w 8461612"/>
                <a:gd name="connsiteY120" fmla="*/ 4981434 h 6005015"/>
                <a:gd name="connsiteX121" fmla="*/ 3944203 w 8461612"/>
                <a:gd name="connsiteY121" fmla="*/ 4517409 h 6005015"/>
                <a:gd name="connsiteX122" fmla="*/ 3930555 w 8461612"/>
                <a:gd name="connsiteY122" fmla="*/ 4503762 h 6005015"/>
                <a:gd name="connsiteX123" fmla="*/ 4176215 w 8461612"/>
                <a:gd name="connsiteY123" fmla="*/ 3985147 h 6005015"/>
                <a:gd name="connsiteX124" fmla="*/ 4203511 w 8461612"/>
                <a:gd name="connsiteY124" fmla="*/ 3302759 h 6005015"/>
                <a:gd name="connsiteX125" fmla="*/ 4339988 w 8461612"/>
                <a:gd name="connsiteY125" fmla="*/ 2552132 h 6005015"/>
                <a:gd name="connsiteX126" fmla="*/ 4380931 w 8461612"/>
                <a:gd name="connsiteY126" fmla="*/ 2238233 h 6005015"/>
                <a:gd name="connsiteX127" fmla="*/ 4230807 w 8461612"/>
                <a:gd name="connsiteY127" fmla="*/ 1746914 h 6005015"/>
                <a:gd name="connsiteX128" fmla="*/ 4230806 w 8461612"/>
                <a:gd name="connsiteY128" fmla="*/ 1487607 h 6005015"/>
                <a:gd name="connsiteX129" fmla="*/ 4217159 w 8461612"/>
                <a:gd name="connsiteY129" fmla="*/ 1201004 h 6005015"/>
                <a:gd name="connsiteX130" fmla="*/ 4571999 w 8461612"/>
                <a:gd name="connsiteY130" fmla="*/ 859809 h 6005015"/>
                <a:gd name="connsiteX131" fmla="*/ 5008729 w 8461612"/>
                <a:gd name="connsiteY131" fmla="*/ 668741 h 6005015"/>
                <a:gd name="connsiteX132" fmla="*/ 5295331 w 8461612"/>
                <a:gd name="connsiteY132" fmla="*/ 1337480 h 6005015"/>
                <a:gd name="connsiteX133" fmla="*/ 5554639 w 8461612"/>
                <a:gd name="connsiteY133" fmla="*/ 1542198 h 6005015"/>
                <a:gd name="connsiteX134" fmla="*/ 5895832 w 8461612"/>
                <a:gd name="connsiteY134" fmla="*/ 1473958 h 6005015"/>
                <a:gd name="connsiteX135" fmla="*/ 6100550 w 8461612"/>
                <a:gd name="connsiteY135" fmla="*/ 1323833 h 6005015"/>
                <a:gd name="connsiteX136" fmla="*/ 6414447 w 8461612"/>
                <a:gd name="connsiteY136" fmla="*/ 1282890 h 6005015"/>
                <a:gd name="connsiteX137" fmla="*/ 6701050 w 8461612"/>
                <a:gd name="connsiteY137" fmla="*/ 1201003 h 6005015"/>
                <a:gd name="connsiteX138" fmla="*/ 7014949 w 8461612"/>
                <a:gd name="connsiteY138" fmla="*/ 1160060 h 6005015"/>
                <a:gd name="connsiteX139" fmla="*/ 7260609 w 8461612"/>
                <a:gd name="connsiteY139" fmla="*/ 1201003 h 6005015"/>
                <a:gd name="connsiteX140" fmla="*/ 7451678 w 8461612"/>
                <a:gd name="connsiteY140" fmla="*/ 1241947 h 6005015"/>
                <a:gd name="connsiteX141" fmla="*/ 8461612 w 8461612"/>
                <a:gd name="connsiteY141" fmla="*/ 1719619 h 6005015"/>
                <a:gd name="connsiteX142" fmla="*/ 7233314 w 8461612"/>
                <a:gd name="connsiteY142" fmla="*/ 2374711 h 6005015"/>
                <a:gd name="connsiteX0" fmla="*/ 7806520 w 8461612"/>
                <a:gd name="connsiteY0" fmla="*/ 3384645 h 6005015"/>
                <a:gd name="connsiteX1" fmla="*/ 7710985 w 8461612"/>
                <a:gd name="connsiteY1" fmla="*/ 1310186 h 6005015"/>
                <a:gd name="connsiteX2" fmla="*/ 7697337 w 8461612"/>
                <a:gd name="connsiteY2" fmla="*/ 1255594 h 6005015"/>
                <a:gd name="connsiteX3" fmla="*/ 7683690 w 8461612"/>
                <a:gd name="connsiteY3" fmla="*/ 1201003 h 6005015"/>
                <a:gd name="connsiteX4" fmla="*/ 7642746 w 8461612"/>
                <a:gd name="connsiteY4" fmla="*/ 1173708 h 6005015"/>
                <a:gd name="connsiteX5" fmla="*/ 7615451 w 8461612"/>
                <a:gd name="connsiteY5" fmla="*/ 1146412 h 6005015"/>
                <a:gd name="connsiteX6" fmla="*/ 7465325 w 8461612"/>
                <a:gd name="connsiteY6" fmla="*/ 1105469 h 6005015"/>
                <a:gd name="connsiteX7" fmla="*/ 7383439 w 8461612"/>
                <a:gd name="connsiteY7" fmla="*/ 1078174 h 6005015"/>
                <a:gd name="connsiteX8" fmla="*/ 7383439 w 8461612"/>
                <a:gd name="connsiteY8" fmla="*/ 1078174 h 6005015"/>
                <a:gd name="connsiteX9" fmla="*/ 7246961 w 8461612"/>
                <a:gd name="connsiteY9" fmla="*/ 1037230 h 6005015"/>
                <a:gd name="connsiteX10" fmla="*/ 7206018 w 8461612"/>
                <a:gd name="connsiteY10" fmla="*/ 996287 h 6005015"/>
                <a:gd name="connsiteX11" fmla="*/ 7110484 w 8461612"/>
                <a:gd name="connsiteY11" fmla="*/ 900753 h 6005015"/>
                <a:gd name="connsiteX12" fmla="*/ 7042245 w 8461612"/>
                <a:gd name="connsiteY12" fmla="*/ 805218 h 6005015"/>
                <a:gd name="connsiteX13" fmla="*/ 7028597 w 8461612"/>
                <a:gd name="connsiteY13" fmla="*/ 709684 h 6005015"/>
                <a:gd name="connsiteX14" fmla="*/ 7014949 w 8461612"/>
                <a:gd name="connsiteY14" fmla="*/ 668741 h 6005015"/>
                <a:gd name="connsiteX15" fmla="*/ 7001302 w 8461612"/>
                <a:gd name="connsiteY15" fmla="*/ 600502 h 6005015"/>
                <a:gd name="connsiteX16" fmla="*/ 6960358 w 8461612"/>
                <a:gd name="connsiteY16" fmla="*/ 559559 h 6005015"/>
                <a:gd name="connsiteX17" fmla="*/ 6933063 w 8461612"/>
                <a:gd name="connsiteY17" fmla="*/ 518615 h 6005015"/>
                <a:gd name="connsiteX18" fmla="*/ 6796585 w 8461612"/>
                <a:gd name="connsiteY18" fmla="*/ 436729 h 6005015"/>
                <a:gd name="connsiteX19" fmla="*/ 6660108 w 8461612"/>
                <a:gd name="connsiteY19" fmla="*/ 368490 h 6005015"/>
                <a:gd name="connsiteX20" fmla="*/ 6537278 w 8461612"/>
                <a:gd name="connsiteY20" fmla="*/ 300251 h 6005015"/>
                <a:gd name="connsiteX21" fmla="*/ 6428096 w 8461612"/>
                <a:gd name="connsiteY21" fmla="*/ 259308 h 6005015"/>
                <a:gd name="connsiteX22" fmla="*/ 6209731 w 8461612"/>
                <a:gd name="connsiteY22" fmla="*/ 218365 h 6005015"/>
                <a:gd name="connsiteX23" fmla="*/ 6100549 w 8461612"/>
                <a:gd name="connsiteY23" fmla="*/ 218365 h 6005015"/>
                <a:gd name="connsiteX24" fmla="*/ 6005015 w 8461612"/>
                <a:gd name="connsiteY24" fmla="*/ 218365 h 6005015"/>
                <a:gd name="connsiteX25" fmla="*/ 5895833 w 8461612"/>
                <a:gd name="connsiteY25" fmla="*/ 177421 h 6005015"/>
                <a:gd name="connsiteX26" fmla="*/ 5841242 w 8461612"/>
                <a:gd name="connsiteY26" fmla="*/ 177421 h 6005015"/>
                <a:gd name="connsiteX27" fmla="*/ 5745708 w 8461612"/>
                <a:gd name="connsiteY27" fmla="*/ 177421 h 6005015"/>
                <a:gd name="connsiteX28" fmla="*/ 5500048 w 8461612"/>
                <a:gd name="connsiteY28" fmla="*/ 136478 h 6005015"/>
                <a:gd name="connsiteX29" fmla="*/ 5431809 w 8461612"/>
                <a:gd name="connsiteY29" fmla="*/ 81887 h 6005015"/>
                <a:gd name="connsiteX30" fmla="*/ 5377218 w 8461612"/>
                <a:gd name="connsiteY30" fmla="*/ 68239 h 6005015"/>
                <a:gd name="connsiteX31" fmla="*/ 5104263 w 8461612"/>
                <a:gd name="connsiteY31" fmla="*/ 13648 h 6005015"/>
                <a:gd name="connsiteX32" fmla="*/ 4967785 w 8461612"/>
                <a:gd name="connsiteY32" fmla="*/ 0 h 6005015"/>
                <a:gd name="connsiteX33" fmla="*/ 4844955 w 8461612"/>
                <a:gd name="connsiteY33" fmla="*/ 0 h 6005015"/>
                <a:gd name="connsiteX34" fmla="*/ 4722125 w 8461612"/>
                <a:gd name="connsiteY34" fmla="*/ 0 h 6005015"/>
                <a:gd name="connsiteX35" fmla="*/ 4612943 w 8461612"/>
                <a:gd name="connsiteY35" fmla="*/ 0 h 6005015"/>
                <a:gd name="connsiteX36" fmla="*/ 4408227 w 8461612"/>
                <a:gd name="connsiteY36" fmla="*/ 0 h 6005015"/>
                <a:gd name="connsiteX37" fmla="*/ 3835021 w 8461612"/>
                <a:gd name="connsiteY37" fmla="*/ 40944 h 6005015"/>
                <a:gd name="connsiteX38" fmla="*/ 3411940 w 8461612"/>
                <a:gd name="connsiteY38" fmla="*/ 109183 h 6005015"/>
                <a:gd name="connsiteX39" fmla="*/ 3070746 w 8461612"/>
                <a:gd name="connsiteY39" fmla="*/ 177421 h 6005015"/>
                <a:gd name="connsiteX40" fmla="*/ 2797791 w 8461612"/>
                <a:gd name="connsiteY40" fmla="*/ 272956 h 6005015"/>
                <a:gd name="connsiteX41" fmla="*/ 2333767 w 8461612"/>
                <a:gd name="connsiteY41" fmla="*/ 409433 h 6005015"/>
                <a:gd name="connsiteX42" fmla="*/ 1951630 w 8461612"/>
                <a:gd name="connsiteY42" fmla="*/ 532263 h 6005015"/>
                <a:gd name="connsiteX43" fmla="*/ 1719618 w 8461612"/>
                <a:gd name="connsiteY43" fmla="*/ 627797 h 6005015"/>
                <a:gd name="connsiteX44" fmla="*/ 1583140 w 8461612"/>
                <a:gd name="connsiteY44" fmla="*/ 709684 h 6005015"/>
                <a:gd name="connsiteX45" fmla="*/ 1337481 w 8461612"/>
                <a:gd name="connsiteY45" fmla="*/ 777923 h 6005015"/>
                <a:gd name="connsiteX46" fmla="*/ 1091821 w 8461612"/>
                <a:gd name="connsiteY46" fmla="*/ 832514 h 6005015"/>
                <a:gd name="connsiteX47" fmla="*/ 928048 w 8461612"/>
                <a:gd name="connsiteY47" fmla="*/ 914400 h 6005015"/>
                <a:gd name="connsiteX48" fmla="*/ 723331 w 8461612"/>
                <a:gd name="connsiteY48" fmla="*/ 968991 h 6005015"/>
                <a:gd name="connsiteX49" fmla="*/ 532263 w 8461612"/>
                <a:gd name="connsiteY49" fmla="*/ 968991 h 6005015"/>
                <a:gd name="connsiteX50" fmla="*/ 286603 w 8461612"/>
                <a:gd name="connsiteY50" fmla="*/ 968991 h 6005015"/>
                <a:gd name="connsiteX51" fmla="*/ 163773 w 8461612"/>
                <a:gd name="connsiteY51" fmla="*/ 996287 h 6005015"/>
                <a:gd name="connsiteX52" fmla="*/ 0 w 8461612"/>
                <a:gd name="connsiteY52" fmla="*/ 1160060 h 6005015"/>
                <a:gd name="connsiteX53" fmla="*/ 0 w 8461612"/>
                <a:gd name="connsiteY53" fmla="*/ 1160060 h 6005015"/>
                <a:gd name="connsiteX54" fmla="*/ 450376 w 8461612"/>
                <a:gd name="connsiteY54" fmla="*/ 1146412 h 6005015"/>
                <a:gd name="connsiteX55" fmla="*/ 832514 w 8461612"/>
                <a:gd name="connsiteY55" fmla="*/ 1132765 h 6005015"/>
                <a:gd name="connsiteX56" fmla="*/ 1296537 w 8461612"/>
                <a:gd name="connsiteY56" fmla="*/ 941696 h 6005015"/>
                <a:gd name="connsiteX57" fmla="*/ 1637731 w 8461612"/>
                <a:gd name="connsiteY57" fmla="*/ 859809 h 6005015"/>
                <a:gd name="connsiteX58" fmla="*/ 1924334 w 8461612"/>
                <a:gd name="connsiteY58" fmla="*/ 791571 h 6005015"/>
                <a:gd name="connsiteX59" fmla="*/ 2197290 w 8461612"/>
                <a:gd name="connsiteY59" fmla="*/ 723332 h 6005015"/>
                <a:gd name="connsiteX60" fmla="*/ 2470245 w 8461612"/>
                <a:gd name="connsiteY60" fmla="*/ 682389 h 6005015"/>
                <a:gd name="connsiteX61" fmla="*/ 2647666 w 8461612"/>
                <a:gd name="connsiteY61" fmla="*/ 627797 h 6005015"/>
                <a:gd name="connsiteX62" fmla="*/ 2702257 w 8461612"/>
                <a:gd name="connsiteY62" fmla="*/ 600502 h 6005015"/>
                <a:gd name="connsiteX63" fmla="*/ 2552131 w 8461612"/>
                <a:gd name="connsiteY63" fmla="*/ 846162 h 6005015"/>
                <a:gd name="connsiteX64" fmla="*/ 2470245 w 8461612"/>
                <a:gd name="connsiteY64" fmla="*/ 996287 h 6005015"/>
                <a:gd name="connsiteX65" fmla="*/ 2456597 w 8461612"/>
                <a:gd name="connsiteY65" fmla="*/ 1132765 h 6005015"/>
                <a:gd name="connsiteX66" fmla="*/ 2470245 w 8461612"/>
                <a:gd name="connsiteY66" fmla="*/ 1228299 h 6005015"/>
                <a:gd name="connsiteX67" fmla="*/ 2524836 w 8461612"/>
                <a:gd name="connsiteY67" fmla="*/ 1310186 h 6005015"/>
                <a:gd name="connsiteX68" fmla="*/ 2579427 w 8461612"/>
                <a:gd name="connsiteY68" fmla="*/ 1378424 h 6005015"/>
                <a:gd name="connsiteX69" fmla="*/ 2524836 w 8461612"/>
                <a:gd name="connsiteY69" fmla="*/ 1433015 h 6005015"/>
                <a:gd name="connsiteX70" fmla="*/ 2483893 w 8461612"/>
                <a:gd name="connsiteY70" fmla="*/ 1528550 h 6005015"/>
                <a:gd name="connsiteX71" fmla="*/ 2361063 w 8461612"/>
                <a:gd name="connsiteY71" fmla="*/ 1596789 h 6005015"/>
                <a:gd name="connsiteX72" fmla="*/ 2374711 w 8461612"/>
                <a:gd name="connsiteY72" fmla="*/ 1801505 h 6005015"/>
                <a:gd name="connsiteX73" fmla="*/ 2374711 w 8461612"/>
                <a:gd name="connsiteY73" fmla="*/ 1801505 h 6005015"/>
                <a:gd name="connsiteX74" fmla="*/ 2361063 w 8461612"/>
                <a:gd name="connsiteY74" fmla="*/ 2074460 h 6005015"/>
                <a:gd name="connsiteX75" fmla="*/ 2374711 w 8461612"/>
                <a:gd name="connsiteY75" fmla="*/ 2142699 h 6005015"/>
                <a:gd name="connsiteX76" fmla="*/ 2374711 w 8461612"/>
                <a:gd name="connsiteY76" fmla="*/ 2251881 h 6005015"/>
                <a:gd name="connsiteX77" fmla="*/ 2415654 w 8461612"/>
                <a:gd name="connsiteY77" fmla="*/ 2402006 h 6005015"/>
                <a:gd name="connsiteX78" fmla="*/ 2415654 w 8461612"/>
                <a:gd name="connsiteY78" fmla="*/ 2402006 h 6005015"/>
                <a:gd name="connsiteX79" fmla="*/ 2456597 w 8461612"/>
                <a:gd name="connsiteY79" fmla="*/ 2593075 h 6005015"/>
                <a:gd name="connsiteX80" fmla="*/ 2470245 w 8461612"/>
                <a:gd name="connsiteY80" fmla="*/ 2688609 h 6005015"/>
                <a:gd name="connsiteX81" fmla="*/ 2483893 w 8461612"/>
                <a:gd name="connsiteY81" fmla="*/ 2756848 h 6005015"/>
                <a:gd name="connsiteX82" fmla="*/ 2524836 w 8461612"/>
                <a:gd name="connsiteY82" fmla="*/ 3207224 h 6005015"/>
                <a:gd name="connsiteX83" fmla="*/ 2565779 w 8461612"/>
                <a:gd name="connsiteY83" fmla="*/ 3343702 h 6005015"/>
                <a:gd name="connsiteX84" fmla="*/ 2483893 w 8461612"/>
                <a:gd name="connsiteY84" fmla="*/ 3589362 h 6005015"/>
                <a:gd name="connsiteX85" fmla="*/ 2402006 w 8461612"/>
                <a:gd name="connsiteY85" fmla="*/ 3821374 h 6005015"/>
                <a:gd name="connsiteX86" fmla="*/ 2415654 w 8461612"/>
                <a:gd name="connsiteY86" fmla="*/ 3916908 h 6005015"/>
                <a:gd name="connsiteX87" fmla="*/ 2388358 w 8461612"/>
                <a:gd name="connsiteY87" fmla="*/ 4053386 h 6005015"/>
                <a:gd name="connsiteX88" fmla="*/ 2320120 w 8461612"/>
                <a:gd name="connsiteY88" fmla="*/ 4176215 h 6005015"/>
                <a:gd name="connsiteX89" fmla="*/ 2388358 w 8461612"/>
                <a:gd name="connsiteY89" fmla="*/ 4230806 h 6005015"/>
                <a:gd name="connsiteX90" fmla="*/ 2361063 w 8461612"/>
                <a:gd name="connsiteY90" fmla="*/ 4380932 h 6005015"/>
                <a:gd name="connsiteX91" fmla="*/ 2292824 w 8461612"/>
                <a:gd name="connsiteY91" fmla="*/ 4531057 h 6005015"/>
                <a:gd name="connsiteX92" fmla="*/ 2292824 w 8461612"/>
                <a:gd name="connsiteY92" fmla="*/ 4599296 h 6005015"/>
                <a:gd name="connsiteX93" fmla="*/ 2497540 w 8461612"/>
                <a:gd name="connsiteY93" fmla="*/ 4572000 h 6005015"/>
                <a:gd name="connsiteX94" fmla="*/ 2565779 w 8461612"/>
                <a:gd name="connsiteY94" fmla="*/ 4531057 h 6005015"/>
                <a:gd name="connsiteX95" fmla="*/ 2374711 w 8461612"/>
                <a:gd name="connsiteY95" fmla="*/ 4681183 h 6005015"/>
                <a:gd name="connsiteX96" fmla="*/ 2320120 w 8461612"/>
                <a:gd name="connsiteY96" fmla="*/ 4817660 h 6005015"/>
                <a:gd name="connsiteX97" fmla="*/ 2320120 w 8461612"/>
                <a:gd name="connsiteY97" fmla="*/ 4954138 h 6005015"/>
                <a:gd name="connsiteX98" fmla="*/ 2320120 w 8461612"/>
                <a:gd name="connsiteY98" fmla="*/ 4954138 h 6005015"/>
                <a:gd name="connsiteX99" fmla="*/ 2497540 w 8461612"/>
                <a:gd name="connsiteY99" fmla="*/ 4885899 h 6005015"/>
                <a:gd name="connsiteX100" fmla="*/ 2647666 w 8461612"/>
                <a:gd name="connsiteY100" fmla="*/ 4858603 h 6005015"/>
                <a:gd name="connsiteX101" fmla="*/ 2729552 w 8461612"/>
                <a:gd name="connsiteY101" fmla="*/ 4763069 h 6005015"/>
                <a:gd name="connsiteX102" fmla="*/ 2729552 w 8461612"/>
                <a:gd name="connsiteY102" fmla="*/ 4763069 h 6005015"/>
                <a:gd name="connsiteX103" fmla="*/ 2866030 w 8461612"/>
                <a:gd name="connsiteY103" fmla="*/ 4790365 h 6005015"/>
                <a:gd name="connsiteX104" fmla="*/ 2661314 w 8461612"/>
                <a:gd name="connsiteY104" fmla="*/ 4858603 h 6005015"/>
                <a:gd name="connsiteX105" fmla="*/ 2593075 w 8461612"/>
                <a:gd name="connsiteY105" fmla="*/ 4954138 h 6005015"/>
                <a:gd name="connsiteX106" fmla="*/ 2565779 w 8461612"/>
                <a:gd name="connsiteY106" fmla="*/ 5145206 h 6005015"/>
                <a:gd name="connsiteX107" fmla="*/ 2538484 w 8461612"/>
                <a:gd name="connsiteY107" fmla="*/ 5281684 h 6005015"/>
                <a:gd name="connsiteX108" fmla="*/ 2579427 w 8461612"/>
                <a:gd name="connsiteY108" fmla="*/ 5418162 h 6005015"/>
                <a:gd name="connsiteX109" fmla="*/ 2661314 w 8461612"/>
                <a:gd name="connsiteY109" fmla="*/ 5390866 h 6005015"/>
                <a:gd name="connsiteX110" fmla="*/ 2634018 w 8461612"/>
                <a:gd name="connsiteY110" fmla="*/ 5568287 h 6005015"/>
                <a:gd name="connsiteX111" fmla="*/ 2647666 w 8461612"/>
                <a:gd name="connsiteY111" fmla="*/ 5677469 h 6005015"/>
                <a:gd name="connsiteX112" fmla="*/ 2702257 w 8461612"/>
                <a:gd name="connsiteY112" fmla="*/ 5718412 h 6005015"/>
                <a:gd name="connsiteX113" fmla="*/ 2702257 w 8461612"/>
                <a:gd name="connsiteY113" fmla="*/ 5786651 h 6005015"/>
                <a:gd name="connsiteX114" fmla="*/ 2674961 w 8461612"/>
                <a:gd name="connsiteY114" fmla="*/ 5868538 h 6005015"/>
                <a:gd name="connsiteX115" fmla="*/ 2674961 w 8461612"/>
                <a:gd name="connsiteY115" fmla="*/ 5868538 h 6005015"/>
                <a:gd name="connsiteX116" fmla="*/ 2715905 w 8461612"/>
                <a:gd name="connsiteY116" fmla="*/ 6005015 h 6005015"/>
                <a:gd name="connsiteX117" fmla="*/ 2975212 w 8461612"/>
                <a:gd name="connsiteY117" fmla="*/ 5977721 h 6005015"/>
                <a:gd name="connsiteX118" fmla="*/ 3302758 w 8461612"/>
                <a:gd name="connsiteY118" fmla="*/ 5773004 h 6005015"/>
                <a:gd name="connsiteX119" fmla="*/ 3603009 w 8461612"/>
                <a:gd name="connsiteY119" fmla="*/ 5472753 h 6005015"/>
                <a:gd name="connsiteX120" fmla="*/ 3821374 w 8461612"/>
                <a:gd name="connsiteY120" fmla="*/ 4981434 h 6005015"/>
                <a:gd name="connsiteX121" fmla="*/ 3944203 w 8461612"/>
                <a:gd name="connsiteY121" fmla="*/ 4517409 h 6005015"/>
                <a:gd name="connsiteX122" fmla="*/ 3930555 w 8461612"/>
                <a:gd name="connsiteY122" fmla="*/ 4503762 h 6005015"/>
                <a:gd name="connsiteX123" fmla="*/ 4176215 w 8461612"/>
                <a:gd name="connsiteY123" fmla="*/ 3985147 h 6005015"/>
                <a:gd name="connsiteX124" fmla="*/ 4203511 w 8461612"/>
                <a:gd name="connsiteY124" fmla="*/ 3302759 h 6005015"/>
                <a:gd name="connsiteX125" fmla="*/ 4339988 w 8461612"/>
                <a:gd name="connsiteY125" fmla="*/ 2552132 h 6005015"/>
                <a:gd name="connsiteX126" fmla="*/ 4380931 w 8461612"/>
                <a:gd name="connsiteY126" fmla="*/ 2238233 h 6005015"/>
                <a:gd name="connsiteX127" fmla="*/ 4230807 w 8461612"/>
                <a:gd name="connsiteY127" fmla="*/ 1746914 h 6005015"/>
                <a:gd name="connsiteX128" fmla="*/ 4230806 w 8461612"/>
                <a:gd name="connsiteY128" fmla="*/ 1487607 h 6005015"/>
                <a:gd name="connsiteX129" fmla="*/ 4217159 w 8461612"/>
                <a:gd name="connsiteY129" fmla="*/ 1201004 h 6005015"/>
                <a:gd name="connsiteX130" fmla="*/ 4571999 w 8461612"/>
                <a:gd name="connsiteY130" fmla="*/ 859809 h 6005015"/>
                <a:gd name="connsiteX131" fmla="*/ 5008729 w 8461612"/>
                <a:gd name="connsiteY131" fmla="*/ 668741 h 6005015"/>
                <a:gd name="connsiteX132" fmla="*/ 5295331 w 8461612"/>
                <a:gd name="connsiteY132" fmla="*/ 1337480 h 6005015"/>
                <a:gd name="connsiteX133" fmla="*/ 5554639 w 8461612"/>
                <a:gd name="connsiteY133" fmla="*/ 1542198 h 6005015"/>
                <a:gd name="connsiteX134" fmla="*/ 5895832 w 8461612"/>
                <a:gd name="connsiteY134" fmla="*/ 1473958 h 6005015"/>
                <a:gd name="connsiteX135" fmla="*/ 6100550 w 8461612"/>
                <a:gd name="connsiteY135" fmla="*/ 1323833 h 6005015"/>
                <a:gd name="connsiteX136" fmla="*/ 6414447 w 8461612"/>
                <a:gd name="connsiteY136" fmla="*/ 1282890 h 6005015"/>
                <a:gd name="connsiteX137" fmla="*/ 6701050 w 8461612"/>
                <a:gd name="connsiteY137" fmla="*/ 1201003 h 6005015"/>
                <a:gd name="connsiteX138" fmla="*/ 7014949 w 8461612"/>
                <a:gd name="connsiteY138" fmla="*/ 1160060 h 6005015"/>
                <a:gd name="connsiteX139" fmla="*/ 7260609 w 8461612"/>
                <a:gd name="connsiteY139" fmla="*/ 1201003 h 6005015"/>
                <a:gd name="connsiteX140" fmla="*/ 7451678 w 8461612"/>
                <a:gd name="connsiteY140" fmla="*/ 1241947 h 6005015"/>
                <a:gd name="connsiteX141" fmla="*/ 8461612 w 8461612"/>
                <a:gd name="connsiteY141" fmla="*/ 1719619 h 6005015"/>
                <a:gd name="connsiteX142" fmla="*/ 7806520 w 8461612"/>
                <a:gd name="connsiteY142" fmla="*/ 3384645 h 6005015"/>
                <a:gd name="connsiteX0" fmla="*/ 8461612 w 8461612"/>
                <a:gd name="connsiteY0" fmla="*/ 1719619 h 6005015"/>
                <a:gd name="connsiteX1" fmla="*/ 7710985 w 8461612"/>
                <a:gd name="connsiteY1" fmla="*/ 1310186 h 6005015"/>
                <a:gd name="connsiteX2" fmla="*/ 7697337 w 8461612"/>
                <a:gd name="connsiteY2" fmla="*/ 1255594 h 6005015"/>
                <a:gd name="connsiteX3" fmla="*/ 7683690 w 8461612"/>
                <a:gd name="connsiteY3" fmla="*/ 1201003 h 6005015"/>
                <a:gd name="connsiteX4" fmla="*/ 7642746 w 8461612"/>
                <a:gd name="connsiteY4" fmla="*/ 1173708 h 6005015"/>
                <a:gd name="connsiteX5" fmla="*/ 7615451 w 8461612"/>
                <a:gd name="connsiteY5" fmla="*/ 1146412 h 6005015"/>
                <a:gd name="connsiteX6" fmla="*/ 7465325 w 8461612"/>
                <a:gd name="connsiteY6" fmla="*/ 1105469 h 6005015"/>
                <a:gd name="connsiteX7" fmla="*/ 7383439 w 8461612"/>
                <a:gd name="connsiteY7" fmla="*/ 1078174 h 6005015"/>
                <a:gd name="connsiteX8" fmla="*/ 7383439 w 8461612"/>
                <a:gd name="connsiteY8" fmla="*/ 1078174 h 6005015"/>
                <a:gd name="connsiteX9" fmla="*/ 7246961 w 8461612"/>
                <a:gd name="connsiteY9" fmla="*/ 1037230 h 6005015"/>
                <a:gd name="connsiteX10" fmla="*/ 7206018 w 8461612"/>
                <a:gd name="connsiteY10" fmla="*/ 996287 h 6005015"/>
                <a:gd name="connsiteX11" fmla="*/ 7110484 w 8461612"/>
                <a:gd name="connsiteY11" fmla="*/ 900753 h 6005015"/>
                <a:gd name="connsiteX12" fmla="*/ 7042245 w 8461612"/>
                <a:gd name="connsiteY12" fmla="*/ 805218 h 6005015"/>
                <a:gd name="connsiteX13" fmla="*/ 7028597 w 8461612"/>
                <a:gd name="connsiteY13" fmla="*/ 709684 h 6005015"/>
                <a:gd name="connsiteX14" fmla="*/ 7014949 w 8461612"/>
                <a:gd name="connsiteY14" fmla="*/ 668741 h 6005015"/>
                <a:gd name="connsiteX15" fmla="*/ 7001302 w 8461612"/>
                <a:gd name="connsiteY15" fmla="*/ 600502 h 6005015"/>
                <a:gd name="connsiteX16" fmla="*/ 6960358 w 8461612"/>
                <a:gd name="connsiteY16" fmla="*/ 559559 h 6005015"/>
                <a:gd name="connsiteX17" fmla="*/ 6933063 w 8461612"/>
                <a:gd name="connsiteY17" fmla="*/ 518615 h 6005015"/>
                <a:gd name="connsiteX18" fmla="*/ 6796585 w 8461612"/>
                <a:gd name="connsiteY18" fmla="*/ 436729 h 6005015"/>
                <a:gd name="connsiteX19" fmla="*/ 6660108 w 8461612"/>
                <a:gd name="connsiteY19" fmla="*/ 368490 h 6005015"/>
                <a:gd name="connsiteX20" fmla="*/ 6537278 w 8461612"/>
                <a:gd name="connsiteY20" fmla="*/ 300251 h 6005015"/>
                <a:gd name="connsiteX21" fmla="*/ 6428096 w 8461612"/>
                <a:gd name="connsiteY21" fmla="*/ 259308 h 6005015"/>
                <a:gd name="connsiteX22" fmla="*/ 6209731 w 8461612"/>
                <a:gd name="connsiteY22" fmla="*/ 218365 h 6005015"/>
                <a:gd name="connsiteX23" fmla="*/ 6100549 w 8461612"/>
                <a:gd name="connsiteY23" fmla="*/ 218365 h 6005015"/>
                <a:gd name="connsiteX24" fmla="*/ 6005015 w 8461612"/>
                <a:gd name="connsiteY24" fmla="*/ 218365 h 6005015"/>
                <a:gd name="connsiteX25" fmla="*/ 5895833 w 8461612"/>
                <a:gd name="connsiteY25" fmla="*/ 177421 h 6005015"/>
                <a:gd name="connsiteX26" fmla="*/ 5841242 w 8461612"/>
                <a:gd name="connsiteY26" fmla="*/ 177421 h 6005015"/>
                <a:gd name="connsiteX27" fmla="*/ 5745708 w 8461612"/>
                <a:gd name="connsiteY27" fmla="*/ 177421 h 6005015"/>
                <a:gd name="connsiteX28" fmla="*/ 5500048 w 8461612"/>
                <a:gd name="connsiteY28" fmla="*/ 136478 h 6005015"/>
                <a:gd name="connsiteX29" fmla="*/ 5431809 w 8461612"/>
                <a:gd name="connsiteY29" fmla="*/ 81887 h 6005015"/>
                <a:gd name="connsiteX30" fmla="*/ 5377218 w 8461612"/>
                <a:gd name="connsiteY30" fmla="*/ 68239 h 6005015"/>
                <a:gd name="connsiteX31" fmla="*/ 5104263 w 8461612"/>
                <a:gd name="connsiteY31" fmla="*/ 13648 h 6005015"/>
                <a:gd name="connsiteX32" fmla="*/ 4967785 w 8461612"/>
                <a:gd name="connsiteY32" fmla="*/ 0 h 6005015"/>
                <a:gd name="connsiteX33" fmla="*/ 4844955 w 8461612"/>
                <a:gd name="connsiteY33" fmla="*/ 0 h 6005015"/>
                <a:gd name="connsiteX34" fmla="*/ 4722125 w 8461612"/>
                <a:gd name="connsiteY34" fmla="*/ 0 h 6005015"/>
                <a:gd name="connsiteX35" fmla="*/ 4612943 w 8461612"/>
                <a:gd name="connsiteY35" fmla="*/ 0 h 6005015"/>
                <a:gd name="connsiteX36" fmla="*/ 4408227 w 8461612"/>
                <a:gd name="connsiteY36" fmla="*/ 0 h 6005015"/>
                <a:gd name="connsiteX37" fmla="*/ 3835021 w 8461612"/>
                <a:gd name="connsiteY37" fmla="*/ 40944 h 6005015"/>
                <a:gd name="connsiteX38" fmla="*/ 3411940 w 8461612"/>
                <a:gd name="connsiteY38" fmla="*/ 109183 h 6005015"/>
                <a:gd name="connsiteX39" fmla="*/ 3070746 w 8461612"/>
                <a:gd name="connsiteY39" fmla="*/ 177421 h 6005015"/>
                <a:gd name="connsiteX40" fmla="*/ 2797791 w 8461612"/>
                <a:gd name="connsiteY40" fmla="*/ 272956 h 6005015"/>
                <a:gd name="connsiteX41" fmla="*/ 2333767 w 8461612"/>
                <a:gd name="connsiteY41" fmla="*/ 409433 h 6005015"/>
                <a:gd name="connsiteX42" fmla="*/ 1951630 w 8461612"/>
                <a:gd name="connsiteY42" fmla="*/ 532263 h 6005015"/>
                <a:gd name="connsiteX43" fmla="*/ 1719618 w 8461612"/>
                <a:gd name="connsiteY43" fmla="*/ 627797 h 6005015"/>
                <a:gd name="connsiteX44" fmla="*/ 1583140 w 8461612"/>
                <a:gd name="connsiteY44" fmla="*/ 709684 h 6005015"/>
                <a:gd name="connsiteX45" fmla="*/ 1337481 w 8461612"/>
                <a:gd name="connsiteY45" fmla="*/ 777923 h 6005015"/>
                <a:gd name="connsiteX46" fmla="*/ 1091821 w 8461612"/>
                <a:gd name="connsiteY46" fmla="*/ 832514 h 6005015"/>
                <a:gd name="connsiteX47" fmla="*/ 928048 w 8461612"/>
                <a:gd name="connsiteY47" fmla="*/ 914400 h 6005015"/>
                <a:gd name="connsiteX48" fmla="*/ 723331 w 8461612"/>
                <a:gd name="connsiteY48" fmla="*/ 968991 h 6005015"/>
                <a:gd name="connsiteX49" fmla="*/ 532263 w 8461612"/>
                <a:gd name="connsiteY49" fmla="*/ 968991 h 6005015"/>
                <a:gd name="connsiteX50" fmla="*/ 286603 w 8461612"/>
                <a:gd name="connsiteY50" fmla="*/ 968991 h 6005015"/>
                <a:gd name="connsiteX51" fmla="*/ 163773 w 8461612"/>
                <a:gd name="connsiteY51" fmla="*/ 996287 h 6005015"/>
                <a:gd name="connsiteX52" fmla="*/ 0 w 8461612"/>
                <a:gd name="connsiteY52" fmla="*/ 1160060 h 6005015"/>
                <a:gd name="connsiteX53" fmla="*/ 0 w 8461612"/>
                <a:gd name="connsiteY53" fmla="*/ 1160060 h 6005015"/>
                <a:gd name="connsiteX54" fmla="*/ 450376 w 8461612"/>
                <a:gd name="connsiteY54" fmla="*/ 1146412 h 6005015"/>
                <a:gd name="connsiteX55" fmla="*/ 832514 w 8461612"/>
                <a:gd name="connsiteY55" fmla="*/ 1132765 h 6005015"/>
                <a:gd name="connsiteX56" fmla="*/ 1296537 w 8461612"/>
                <a:gd name="connsiteY56" fmla="*/ 941696 h 6005015"/>
                <a:gd name="connsiteX57" fmla="*/ 1637731 w 8461612"/>
                <a:gd name="connsiteY57" fmla="*/ 859809 h 6005015"/>
                <a:gd name="connsiteX58" fmla="*/ 1924334 w 8461612"/>
                <a:gd name="connsiteY58" fmla="*/ 791571 h 6005015"/>
                <a:gd name="connsiteX59" fmla="*/ 2197290 w 8461612"/>
                <a:gd name="connsiteY59" fmla="*/ 723332 h 6005015"/>
                <a:gd name="connsiteX60" fmla="*/ 2470245 w 8461612"/>
                <a:gd name="connsiteY60" fmla="*/ 682389 h 6005015"/>
                <a:gd name="connsiteX61" fmla="*/ 2647666 w 8461612"/>
                <a:gd name="connsiteY61" fmla="*/ 627797 h 6005015"/>
                <a:gd name="connsiteX62" fmla="*/ 2702257 w 8461612"/>
                <a:gd name="connsiteY62" fmla="*/ 600502 h 6005015"/>
                <a:gd name="connsiteX63" fmla="*/ 2552131 w 8461612"/>
                <a:gd name="connsiteY63" fmla="*/ 846162 h 6005015"/>
                <a:gd name="connsiteX64" fmla="*/ 2470245 w 8461612"/>
                <a:gd name="connsiteY64" fmla="*/ 996287 h 6005015"/>
                <a:gd name="connsiteX65" fmla="*/ 2456597 w 8461612"/>
                <a:gd name="connsiteY65" fmla="*/ 1132765 h 6005015"/>
                <a:gd name="connsiteX66" fmla="*/ 2470245 w 8461612"/>
                <a:gd name="connsiteY66" fmla="*/ 1228299 h 6005015"/>
                <a:gd name="connsiteX67" fmla="*/ 2524836 w 8461612"/>
                <a:gd name="connsiteY67" fmla="*/ 1310186 h 6005015"/>
                <a:gd name="connsiteX68" fmla="*/ 2579427 w 8461612"/>
                <a:gd name="connsiteY68" fmla="*/ 1378424 h 6005015"/>
                <a:gd name="connsiteX69" fmla="*/ 2524836 w 8461612"/>
                <a:gd name="connsiteY69" fmla="*/ 1433015 h 6005015"/>
                <a:gd name="connsiteX70" fmla="*/ 2483893 w 8461612"/>
                <a:gd name="connsiteY70" fmla="*/ 1528550 h 6005015"/>
                <a:gd name="connsiteX71" fmla="*/ 2361063 w 8461612"/>
                <a:gd name="connsiteY71" fmla="*/ 1596789 h 6005015"/>
                <a:gd name="connsiteX72" fmla="*/ 2374711 w 8461612"/>
                <a:gd name="connsiteY72" fmla="*/ 1801505 h 6005015"/>
                <a:gd name="connsiteX73" fmla="*/ 2374711 w 8461612"/>
                <a:gd name="connsiteY73" fmla="*/ 1801505 h 6005015"/>
                <a:gd name="connsiteX74" fmla="*/ 2361063 w 8461612"/>
                <a:gd name="connsiteY74" fmla="*/ 2074460 h 6005015"/>
                <a:gd name="connsiteX75" fmla="*/ 2374711 w 8461612"/>
                <a:gd name="connsiteY75" fmla="*/ 2142699 h 6005015"/>
                <a:gd name="connsiteX76" fmla="*/ 2374711 w 8461612"/>
                <a:gd name="connsiteY76" fmla="*/ 2251881 h 6005015"/>
                <a:gd name="connsiteX77" fmla="*/ 2415654 w 8461612"/>
                <a:gd name="connsiteY77" fmla="*/ 2402006 h 6005015"/>
                <a:gd name="connsiteX78" fmla="*/ 2415654 w 8461612"/>
                <a:gd name="connsiteY78" fmla="*/ 2402006 h 6005015"/>
                <a:gd name="connsiteX79" fmla="*/ 2456597 w 8461612"/>
                <a:gd name="connsiteY79" fmla="*/ 2593075 h 6005015"/>
                <a:gd name="connsiteX80" fmla="*/ 2470245 w 8461612"/>
                <a:gd name="connsiteY80" fmla="*/ 2688609 h 6005015"/>
                <a:gd name="connsiteX81" fmla="*/ 2483893 w 8461612"/>
                <a:gd name="connsiteY81" fmla="*/ 2756848 h 6005015"/>
                <a:gd name="connsiteX82" fmla="*/ 2524836 w 8461612"/>
                <a:gd name="connsiteY82" fmla="*/ 3207224 h 6005015"/>
                <a:gd name="connsiteX83" fmla="*/ 2565779 w 8461612"/>
                <a:gd name="connsiteY83" fmla="*/ 3343702 h 6005015"/>
                <a:gd name="connsiteX84" fmla="*/ 2483893 w 8461612"/>
                <a:gd name="connsiteY84" fmla="*/ 3589362 h 6005015"/>
                <a:gd name="connsiteX85" fmla="*/ 2402006 w 8461612"/>
                <a:gd name="connsiteY85" fmla="*/ 3821374 h 6005015"/>
                <a:gd name="connsiteX86" fmla="*/ 2415654 w 8461612"/>
                <a:gd name="connsiteY86" fmla="*/ 3916908 h 6005015"/>
                <a:gd name="connsiteX87" fmla="*/ 2388358 w 8461612"/>
                <a:gd name="connsiteY87" fmla="*/ 4053386 h 6005015"/>
                <a:gd name="connsiteX88" fmla="*/ 2320120 w 8461612"/>
                <a:gd name="connsiteY88" fmla="*/ 4176215 h 6005015"/>
                <a:gd name="connsiteX89" fmla="*/ 2388358 w 8461612"/>
                <a:gd name="connsiteY89" fmla="*/ 4230806 h 6005015"/>
                <a:gd name="connsiteX90" fmla="*/ 2361063 w 8461612"/>
                <a:gd name="connsiteY90" fmla="*/ 4380932 h 6005015"/>
                <a:gd name="connsiteX91" fmla="*/ 2292824 w 8461612"/>
                <a:gd name="connsiteY91" fmla="*/ 4531057 h 6005015"/>
                <a:gd name="connsiteX92" fmla="*/ 2292824 w 8461612"/>
                <a:gd name="connsiteY92" fmla="*/ 4599296 h 6005015"/>
                <a:gd name="connsiteX93" fmla="*/ 2497540 w 8461612"/>
                <a:gd name="connsiteY93" fmla="*/ 4572000 h 6005015"/>
                <a:gd name="connsiteX94" fmla="*/ 2565779 w 8461612"/>
                <a:gd name="connsiteY94" fmla="*/ 4531057 h 6005015"/>
                <a:gd name="connsiteX95" fmla="*/ 2374711 w 8461612"/>
                <a:gd name="connsiteY95" fmla="*/ 4681183 h 6005015"/>
                <a:gd name="connsiteX96" fmla="*/ 2320120 w 8461612"/>
                <a:gd name="connsiteY96" fmla="*/ 4817660 h 6005015"/>
                <a:gd name="connsiteX97" fmla="*/ 2320120 w 8461612"/>
                <a:gd name="connsiteY97" fmla="*/ 4954138 h 6005015"/>
                <a:gd name="connsiteX98" fmla="*/ 2320120 w 8461612"/>
                <a:gd name="connsiteY98" fmla="*/ 4954138 h 6005015"/>
                <a:gd name="connsiteX99" fmla="*/ 2497540 w 8461612"/>
                <a:gd name="connsiteY99" fmla="*/ 4885899 h 6005015"/>
                <a:gd name="connsiteX100" fmla="*/ 2647666 w 8461612"/>
                <a:gd name="connsiteY100" fmla="*/ 4858603 h 6005015"/>
                <a:gd name="connsiteX101" fmla="*/ 2729552 w 8461612"/>
                <a:gd name="connsiteY101" fmla="*/ 4763069 h 6005015"/>
                <a:gd name="connsiteX102" fmla="*/ 2729552 w 8461612"/>
                <a:gd name="connsiteY102" fmla="*/ 4763069 h 6005015"/>
                <a:gd name="connsiteX103" fmla="*/ 2866030 w 8461612"/>
                <a:gd name="connsiteY103" fmla="*/ 4790365 h 6005015"/>
                <a:gd name="connsiteX104" fmla="*/ 2661314 w 8461612"/>
                <a:gd name="connsiteY104" fmla="*/ 4858603 h 6005015"/>
                <a:gd name="connsiteX105" fmla="*/ 2593075 w 8461612"/>
                <a:gd name="connsiteY105" fmla="*/ 4954138 h 6005015"/>
                <a:gd name="connsiteX106" fmla="*/ 2565779 w 8461612"/>
                <a:gd name="connsiteY106" fmla="*/ 5145206 h 6005015"/>
                <a:gd name="connsiteX107" fmla="*/ 2538484 w 8461612"/>
                <a:gd name="connsiteY107" fmla="*/ 5281684 h 6005015"/>
                <a:gd name="connsiteX108" fmla="*/ 2579427 w 8461612"/>
                <a:gd name="connsiteY108" fmla="*/ 5418162 h 6005015"/>
                <a:gd name="connsiteX109" fmla="*/ 2661314 w 8461612"/>
                <a:gd name="connsiteY109" fmla="*/ 5390866 h 6005015"/>
                <a:gd name="connsiteX110" fmla="*/ 2634018 w 8461612"/>
                <a:gd name="connsiteY110" fmla="*/ 5568287 h 6005015"/>
                <a:gd name="connsiteX111" fmla="*/ 2647666 w 8461612"/>
                <a:gd name="connsiteY111" fmla="*/ 5677469 h 6005015"/>
                <a:gd name="connsiteX112" fmla="*/ 2702257 w 8461612"/>
                <a:gd name="connsiteY112" fmla="*/ 5718412 h 6005015"/>
                <a:gd name="connsiteX113" fmla="*/ 2702257 w 8461612"/>
                <a:gd name="connsiteY113" fmla="*/ 5786651 h 6005015"/>
                <a:gd name="connsiteX114" fmla="*/ 2674961 w 8461612"/>
                <a:gd name="connsiteY114" fmla="*/ 5868538 h 6005015"/>
                <a:gd name="connsiteX115" fmla="*/ 2674961 w 8461612"/>
                <a:gd name="connsiteY115" fmla="*/ 5868538 h 6005015"/>
                <a:gd name="connsiteX116" fmla="*/ 2715905 w 8461612"/>
                <a:gd name="connsiteY116" fmla="*/ 6005015 h 6005015"/>
                <a:gd name="connsiteX117" fmla="*/ 2975212 w 8461612"/>
                <a:gd name="connsiteY117" fmla="*/ 5977721 h 6005015"/>
                <a:gd name="connsiteX118" fmla="*/ 3302758 w 8461612"/>
                <a:gd name="connsiteY118" fmla="*/ 5773004 h 6005015"/>
                <a:gd name="connsiteX119" fmla="*/ 3603009 w 8461612"/>
                <a:gd name="connsiteY119" fmla="*/ 5472753 h 6005015"/>
                <a:gd name="connsiteX120" fmla="*/ 3821374 w 8461612"/>
                <a:gd name="connsiteY120" fmla="*/ 4981434 h 6005015"/>
                <a:gd name="connsiteX121" fmla="*/ 3944203 w 8461612"/>
                <a:gd name="connsiteY121" fmla="*/ 4517409 h 6005015"/>
                <a:gd name="connsiteX122" fmla="*/ 3930555 w 8461612"/>
                <a:gd name="connsiteY122" fmla="*/ 4503762 h 6005015"/>
                <a:gd name="connsiteX123" fmla="*/ 4176215 w 8461612"/>
                <a:gd name="connsiteY123" fmla="*/ 3985147 h 6005015"/>
                <a:gd name="connsiteX124" fmla="*/ 4203511 w 8461612"/>
                <a:gd name="connsiteY124" fmla="*/ 3302759 h 6005015"/>
                <a:gd name="connsiteX125" fmla="*/ 4339988 w 8461612"/>
                <a:gd name="connsiteY125" fmla="*/ 2552132 h 6005015"/>
                <a:gd name="connsiteX126" fmla="*/ 4380931 w 8461612"/>
                <a:gd name="connsiteY126" fmla="*/ 2238233 h 6005015"/>
                <a:gd name="connsiteX127" fmla="*/ 4230807 w 8461612"/>
                <a:gd name="connsiteY127" fmla="*/ 1746914 h 6005015"/>
                <a:gd name="connsiteX128" fmla="*/ 4230806 w 8461612"/>
                <a:gd name="connsiteY128" fmla="*/ 1487607 h 6005015"/>
                <a:gd name="connsiteX129" fmla="*/ 4217159 w 8461612"/>
                <a:gd name="connsiteY129" fmla="*/ 1201004 h 6005015"/>
                <a:gd name="connsiteX130" fmla="*/ 4571999 w 8461612"/>
                <a:gd name="connsiteY130" fmla="*/ 859809 h 6005015"/>
                <a:gd name="connsiteX131" fmla="*/ 5008729 w 8461612"/>
                <a:gd name="connsiteY131" fmla="*/ 668741 h 6005015"/>
                <a:gd name="connsiteX132" fmla="*/ 5295331 w 8461612"/>
                <a:gd name="connsiteY132" fmla="*/ 1337480 h 6005015"/>
                <a:gd name="connsiteX133" fmla="*/ 5554639 w 8461612"/>
                <a:gd name="connsiteY133" fmla="*/ 1542198 h 6005015"/>
                <a:gd name="connsiteX134" fmla="*/ 5895832 w 8461612"/>
                <a:gd name="connsiteY134" fmla="*/ 1473958 h 6005015"/>
                <a:gd name="connsiteX135" fmla="*/ 6100550 w 8461612"/>
                <a:gd name="connsiteY135" fmla="*/ 1323833 h 6005015"/>
                <a:gd name="connsiteX136" fmla="*/ 6414447 w 8461612"/>
                <a:gd name="connsiteY136" fmla="*/ 1282890 h 6005015"/>
                <a:gd name="connsiteX137" fmla="*/ 6701050 w 8461612"/>
                <a:gd name="connsiteY137" fmla="*/ 1201003 h 6005015"/>
                <a:gd name="connsiteX138" fmla="*/ 7014949 w 8461612"/>
                <a:gd name="connsiteY138" fmla="*/ 1160060 h 6005015"/>
                <a:gd name="connsiteX139" fmla="*/ 7260609 w 8461612"/>
                <a:gd name="connsiteY139" fmla="*/ 1201003 h 6005015"/>
                <a:gd name="connsiteX140" fmla="*/ 7451678 w 8461612"/>
                <a:gd name="connsiteY140" fmla="*/ 1241947 h 6005015"/>
                <a:gd name="connsiteX141" fmla="*/ 8461612 w 8461612"/>
                <a:gd name="connsiteY141" fmla="*/ 1719619 h 6005015"/>
                <a:gd name="connsiteX0" fmla="*/ 7451678 w 7726980"/>
                <a:gd name="connsiteY0" fmla="*/ 1241947 h 6005015"/>
                <a:gd name="connsiteX1" fmla="*/ 7710985 w 7726980"/>
                <a:gd name="connsiteY1" fmla="*/ 1310186 h 6005015"/>
                <a:gd name="connsiteX2" fmla="*/ 7697337 w 7726980"/>
                <a:gd name="connsiteY2" fmla="*/ 1255594 h 6005015"/>
                <a:gd name="connsiteX3" fmla="*/ 7683690 w 7726980"/>
                <a:gd name="connsiteY3" fmla="*/ 1201003 h 6005015"/>
                <a:gd name="connsiteX4" fmla="*/ 7642746 w 7726980"/>
                <a:gd name="connsiteY4" fmla="*/ 1173708 h 6005015"/>
                <a:gd name="connsiteX5" fmla="*/ 7615451 w 7726980"/>
                <a:gd name="connsiteY5" fmla="*/ 1146412 h 6005015"/>
                <a:gd name="connsiteX6" fmla="*/ 7465325 w 7726980"/>
                <a:gd name="connsiteY6" fmla="*/ 1105469 h 6005015"/>
                <a:gd name="connsiteX7" fmla="*/ 7383439 w 7726980"/>
                <a:gd name="connsiteY7" fmla="*/ 1078174 h 6005015"/>
                <a:gd name="connsiteX8" fmla="*/ 7383439 w 7726980"/>
                <a:gd name="connsiteY8" fmla="*/ 1078174 h 6005015"/>
                <a:gd name="connsiteX9" fmla="*/ 7246961 w 7726980"/>
                <a:gd name="connsiteY9" fmla="*/ 1037230 h 6005015"/>
                <a:gd name="connsiteX10" fmla="*/ 7206018 w 7726980"/>
                <a:gd name="connsiteY10" fmla="*/ 996287 h 6005015"/>
                <a:gd name="connsiteX11" fmla="*/ 7110484 w 7726980"/>
                <a:gd name="connsiteY11" fmla="*/ 900753 h 6005015"/>
                <a:gd name="connsiteX12" fmla="*/ 7042245 w 7726980"/>
                <a:gd name="connsiteY12" fmla="*/ 805218 h 6005015"/>
                <a:gd name="connsiteX13" fmla="*/ 7028597 w 7726980"/>
                <a:gd name="connsiteY13" fmla="*/ 709684 h 6005015"/>
                <a:gd name="connsiteX14" fmla="*/ 7014949 w 7726980"/>
                <a:gd name="connsiteY14" fmla="*/ 668741 h 6005015"/>
                <a:gd name="connsiteX15" fmla="*/ 7001302 w 7726980"/>
                <a:gd name="connsiteY15" fmla="*/ 600502 h 6005015"/>
                <a:gd name="connsiteX16" fmla="*/ 6960358 w 7726980"/>
                <a:gd name="connsiteY16" fmla="*/ 559559 h 6005015"/>
                <a:gd name="connsiteX17" fmla="*/ 6933063 w 7726980"/>
                <a:gd name="connsiteY17" fmla="*/ 518615 h 6005015"/>
                <a:gd name="connsiteX18" fmla="*/ 6796585 w 7726980"/>
                <a:gd name="connsiteY18" fmla="*/ 436729 h 6005015"/>
                <a:gd name="connsiteX19" fmla="*/ 6660108 w 7726980"/>
                <a:gd name="connsiteY19" fmla="*/ 368490 h 6005015"/>
                <a:gd name="connsiteX20" fmla="*/ 6537278 w 7726980"/>
                <a:gd name="connsiteY20" fmla="*/ 300251 h 6005015"/>
                <a:gd name="connsiteX21" fmla="*/ 6428096 w 7726980"/>
                <a:gd name="connsiteY21" fmla="*/ 259308 h 6005015"/>
                <a:gd name="connsiteX22" fmla="*/ 6209731 w 7726980"/>
                <a:gd name="connsiteY22" fmla="*/ 218365 h 6005015"/>
                <a:gd name="connsiteX23" fmla="*/ 6100549 w 7726980"/>
                <a:gd name="connsiteY23" fmla="*/ 218365 h 6005015"/>
                <a:gd name="connsiteX24" fmla="*/ 6005015 w 7726980"/>
                <a:gd name="connsiteY24" fmla="*/ 218365 h 6005015"/>
                <a:gd name="connsiteX25" fmla="*/ 5895833 w 7726980"/>
                <a:gd name="connsiteY25" fmla="*/ 177421 h 6005015"/>
                <a:gd name="connsiteX26" fmla="*/ 5841242 w 7726980"/>
                <a:gd name="connsiteY26" fmla="*/ 177421 h 6005015"/>
                <a:gd name="connsiteX27" fmla="*/ 5745708 w 7726980"/>
                <a:gd name="connsiteY27" fmla="*/ 177421 h 6005015"/>
                <a:gd name="connsiteX28" fmla="*/ 5500048 w 7726980"/>
                <a:gd name="connsiteY28" fmla="*/ 136478 h 6005015"/>
                <a:gd name="connsiteX29" fmla="*/ 5431809 w 7726980"/>
                <a:gd name="connsiteY29" fmla="*/ 81887 h 6005015"/>
                <a:gd name="connsiteX30" fmla="*/ 5377218 w 7726980"/>
                <a:gd name="connsiteY30" fmla="*/ 68239 h 6005015"/>
                <a:gd name="connsiteX31" fmla="*/ 5104263 w 7726980"/>
                <a:gd name="connsiteY31" fmla="*/ 13648 h 6005015"/>
                <a:gd name="connsiteX32" fmla="*/ 4967785 w 7726980"/>
                <a:gd name="connsiteY32" fmla="*/ 0 h 6005015"/>
                <a:gd name="connsiteX33" fmla="*/ 4844955 w 7726980"/>
                <a:gd name="connsiteY33" fmla="*/ 0 h 6005015"/>
                <a:gd name="connsiteX34" fmla="*/ 4722125 w 7726980"/>
                <a:gd name="connsiteY34" fmla="*/ 0 h 6005015"/>
                <a:gd name="connsiteX35" fmla="*/ 4612943 w 7726980"/>
                <a:gd name="connsiteY35" fmla="*/ 0 h 6005015"/>
                <a:gd name="connsiteX36" fmla="*/ 4408227 w 7726980"/>
                <a:gd name="connsiteY36" fmla="*/ 0 h 6005015"/>
                <a:gd name="connsiteX37" fmla="*/ 3835021 w 7726980"/>
                <a:gd name="connsiteY37" fmla="*/ 40944 h 6005015"/>
                <a:gd name="connsiteX38" fmla="*/ 3411940 w 7726980"/>
                <a:gd name="connsiteY38" fmla="*/ 109183 h 6005015"/>
                <a:gd name="connsiteX39" fmla="*/ 3070746 w 7726980"/>
                <a:gd name="connsiteY39" fmla="*/ 177421 h 6005015"/>
                <a:gd name="connsiteX40" fmla="*/ 2797791 w 7726980"/>
                <a:gd name="connsiteY40" fmla="*/ 272956 h 6005015"/>
                <a:gd name="connsiteX41" fmla="*/ 2333767 w 7726980"/>
                <a:gd name="connsiteY41" fmla="*/ 409433 h 6005015"/>
                <a:gd name="connsiteX42" fmla="*/ 1951630 w 7726980"/>
                <a:gd name="connsiteY42" fmla="*/ 532263 h 6005015"/>
                <a:gd name="connsiteX43" fmla="*/ 1719618 w 7726980"/>
                <a:gd name="connsiteY43" fmla="*/ 627797 h 6005015"/>
                <a:gd name="connsiteX44" fmla="*/ 1583140 w 7726980"/>
                <a:gd name="connsiteY44" fmla="*/ 709684 h 6005015"/>
                <a:gd name="connsiteX45" fmla="*/ 1337481 w 7726980"/>
                <a:gd name="connsiteY45" fmla="*/ 777923 h 6005015"/>
                <a:gd name="connsiteX46" fmla="*/ 1091821 w 7726980"/>
                <a:gd name="connsiteY46" fmla="*/ 832514 h 6005015"/>
                <a:gd name="connsiteX47" fmla="*/ 928048 w 7726980"/>
                <a:gd name="connsiteY47" fmla="*/ 914400 h 6005015"/>
                <a:gd name="connsiteX48" fmla="*/ 723331 w 7726980"/>
                <a:gd name="connsiteY48" fmla="*/ 968991 h 6005015"/>
                <a:gd name="connsiteX49" fmla="*/ 532263 w 7726980"/>
                <a:gd name="connsiteY49" fmla="*/ 968991 h 6005015"/>
                <a:gd name="connsiteX50" fmla="*/ 286603 w 7726980"/>
                <a:gd name="connsiteY50" fmla="*/ 968991 h 6005015"/>
                <a:gd name="connsiteX51" fmla="*/ 163773 w 7726980"/>
                <a:gd name="connsiteY51" fmla="*/ 996287 h 6005015"/>
                <a:gd name="connsiteX52" fmla="*/ 0 w 7726980"/>
                <a:gd name="connsiteY52" fmla="*/ 1160060 h 6005015"/>
                <a:gd name="connsiteX53" fmla="*/ 0 w 7726980"/>
                <a:gd name="connsiteY53" fmla="*/ 1160060 h 6005015"/>
                <a:gd name="connsiteX54" fmla="*/ 450376 w 7726980"/>
                <a:gd name="connsiteY54" fmla="*/ 1146412 h 6005015"/>
                <a:gd name="connsiteX55" fmla="*/ 832514 w 7726980"/>
                <a:gd name="connsiteY55" fmla="*/ 1132765 h 6005015"/>
                <a:gd name="connsiteX56" fmla="*/ 1296537 w 7726980"/>
                <a:gd name="connsiteY56" fmla="*/ 941696 h 6005015"/>
                <a:gd name="connsiteX57" fmla="*/ 1637731 w 7726980"/>
                <a:gd name="connsiteY57" fmla="*/ 859809 h 6005015"/>
                <a:gd name="connsiteX58" fmla="*/ 1924334 w 7726980"/>
                <a:gd name="connsiteY58" fmla="*/ 791571 h 6005015"/>
                <a:gd name="connsiteX59" fmla="*/ 2197290 w 7726980"/>
                <a:gd name="connsiteY59" fmla="*/ 723332 h 6005015"/>
                <a:gd name="connsiteX60" fmla="*/ 2470245 w 7726980"/>
                <a:gd name="connsiteY60" fmla="*/ 682389 h 6005015"/>
                <a:gd name="connsiteX61" fmla="*/ 2647666 w 7726980"/>
                <a:gd name="connsiteY61" fmla="*/ 627797 h 6005015"/>
                <a:gd name="connsiteX62" fmla="*/ 2702257 w 7726980"/>
                <a:gd name="connsiteY62" fmla="*/ 600502 h 6005015"/>
                <a:gd name="connsiteX63" fmla="*/ 2552131 w 7726980"/>
                <a:gd name="connsiteY63" fmla="*/ 846162 h 6005015"/>
                <a:gd name="connsiteX64" fmla="*/ 2470245 w 7726980"/>
                <a:gd name="connsiteY64" fmla="*/ 996287 h 6005015"/>
                <a:gd name="connsiteX65" fmla="*/ 2456597 w 7726980"/>
                <a:gd name="connsiteY65" fmla="*/ 1132765 h 6005015"/>
                <a:gd name="connsiteX66" fmla="*/ 2470245 w 7726980"/>
                <a:gd name="connsiteY66" fmla="*/ 1228299 h 6005015"/>
                <a:gd name="connsiteX67" fmla="*/ 2524836 w 7726980"/>
                <a:gd name="connsiteY67" fmla="*/ 1310186 h 6005015"/>
                <a:gd name="connsiteX68" fmla="*/ 2579427 w 7726980"/>
                <a:gd name="connsiteY68" fmla="*/ 1378424 h 6005015"/>
                <a:gd name="connsiteX69" fmla="*/ 2524836 w 7726980"/>
                <a:gd name="connsiteY69" fmla="*/ 1433015 h 6005015"/>
                <a:gd name="connsiteX70" fmla="*/ 2483893 w 7726980"/>
                <a:gd name="connsiteY70" fmla="*/ 1528550 h 6005015"/>
                <a:gd name="connsiteX71" fmla="*/ 2361063 w 7726980"/>
                <a:gd name="connsiteY71" fmla="*/ 1596789 h 6005015"/>
                <a:gd name="connsiteX72" fmla="*/ 2374711 w 7726980"/>
                <a:gd name="connsiteY72" fmla="*/ 1801505 h 6005015"/>
                <a:gd name="connsiteX73" fmla="*/ 2374711 w 7726980"/>
                <a:gd name="connsiteY73" fmla="*/ 1801505 h 6005015"/>
                <a:gd name="connsiteX74" fmla="*/ 2361063 w 7726980"/>
                <a:gd name="connsiteY74" fmla="*/ 2074460 h 6005015"/>
                <a:gd name="connsiteX75" fmla="*/ 2374711 w 7726980"/>
                <a:gd name="connsiteY75" fmla="*/ 2142699 h 6005015"/>
                <a:gd name="connsiteX76" fmla="*/ 2374711 w 7726980"/>
                <a:gd name="connsiteY76" fmla="*/ 2251881 h 6005015"/>
                <a:gd name="connsiteX77" fmla="*/ 2415654 w 7726980"/>
                <a:gd name="connsiteY77" fmla="*/ 2402006 h 6005015"/>
                <a:gd name="connsiteX78" fmla="*/ 2415654 w 7726980"/>
                <a:gd name="connsiteY78" fmla="*/ 2402006 h 6005015"/>
                <a:gd name="connsiteX79" fmla="*/ 2456597 w 7726980"/>
                <a:gd name="connsiteY79" fmla="*/ 2593075 h 6005015"/>
                <a:gd name="connsiteX80" fmla="*/ 2470245 w 7726980"/>
                <a:gd name="connsiteY80" fmla="*/ 2688609 h 6005015"/>
                <a:gd name="connsiteX81" fmla="*/ 2483893 w 7726980"/>
                <a:gd name="connsiteY81" fmla="*/ 2756848 h 6005015"/>
                <a:gd name="connsiteX82" fmla="*/ 2524836 w 7726980"/>
                <a:gd name="connsiteY82" fmla="*/ 3207224 h 6005015"/>
                <a:gd name="connsiteX83" fmla="*/ 2565779 w 7726980"/>
                <a:gd name="connsiteY83" fmla="*/ 3343702 h 6005015"/>
                <a:gd name="connsiteX84" fmla="*/ 2483893 w 7726980"/>
                <a:gd name="connsiteY84" fmla="*/ 3589362 h 6005015"/>
                <a:gd name="connsiteX85" fmla="*/ 2402006 w 7726980"/>
                <a:gd name="connsiteY85" fmla="*/ 3821374 h 6005015"/>
                <a:gd name="connsiteX86" fmla="*/ 2415654 w 7726980"/>
                <a:gd name="connsiteY86" fmla="*/ 3916908 h 6005015"/>
                <a:gd name="connsiteX87" fmla="*/ 2388358 w 7726980"/>
                <a:gd name="connsiteY87" fmla="*/ 4053386 h 6005015"/>
                <a:gd name="connsiteX88" fmla="*/ 2320120 w 7726980"/>
                <a:gd name="connsiteY88" fmla="*/ 4176215 h 6005015"/>
                <a:gd name="connsiteX89" fmla="*/ 2388358 w 7726980"/>
                <a:gd name="connsiteY89" fmla="*/ 4230806 h 6005015"/>
                <a:gd name="connsiteX90" fmla="*/ 2361063 w 7726980"/>
                <a:gd name="connsiteY90" fmla="*/ 4380932 h 6005015"/>
                <a:gd name="connsiteX91" fmla="*/ 2292824 w 7726980"/>
                <a:gd name="connsiteY91" fmla="*/ 4531057 h 6005015"/>
                <a:gd name="connsiteX92" fmla="*/ 2292824 w 7726980"/>
                <a:gd name="connsiteY92" fmla="*/ 4599296 h 6005015"/>
                <a:gd name="connsiteX93" fmla="*/ 2497540 w 7726980"/>
                <a:gd name="connsiteY93" fmla="*/ 4572000 h 6005015"/>
                <a:gd name="connsiteX94" fmla="*/ 2565779 w 7726980"/>
                <a:gd name="connsiteY94" fmla="*/ 4531057 h 6005015"/>
                <a:gd name="connsiteX95" fmla="*/ 2374711 w 7726980"/>
                <a:gd name="connsiteY95" fmla="*/ 4681183 h 6005015"/>
                <a:gd name="connsiteX96" fmla="*/ 2320120 w 7726980"/>
                <a:gd name="connsiteY96" fmla="*/ 4817660 h 6005015"/>
                <a:gd name="connsiteX97" fmla="*/ 2320120 w 7726980"/>
                <a:gd name="connsiteY97" fmla="*/ 4954138 h 6005015"/>
                <a:gd name="connsiteX98" fmla="*/ 2320120 w 7726980"/>
                <a:gd name="connsiteY98" fmla="*/ 4954138 h 6005015"/>
                <a:gd name="connsiteX99" fmla="*/ 2497540 w 7726980"/>
                <a:gd name="connsiteY99" fmla="*/ 4885899 h 6005015"/>
                <a:gd name="connsiteX100" fmla="*/ 2647666 w 7726980"/>
                <a:gd name="connsiteY100" fmla="*/ 4858603 h 6005015"/>
                <a:gd name="connsiteX101" fmla="*/ 2729552 w 7726980"/>
                <a:gd name="connsiteY101" fmla="*/ 4763069 h 6005015"/>
                <a:gd name="connsiteX102" fmla="*/ 2729552 w 7726980"/>
                <a:gd name="connsiteY102" fmla="*/ 4763069 h 6005015"/>
                <a:gd name="connsiteX103" fmla="*/ 2866030 w 7726980"/>
                <a:gd name="connsiteY103" fmla="*/ 4790365 h 6005015"/>
                <a:gd name="connsiteX104" fmla="*/ 2661314 w 7726980"/>
                <a:gd name="connsiteY104" fmla="*/ 4858603 h 6005015"/>
                <a:gd name="connsiteX105" fmla="*/ 2593075 w 7726980"/>
                <a:gd name="connsiteY105" fmla="*/ 4954138 h 6005015"/>
                <a:gd name="connsiteX106" fmla="*/ 2565779 w 7726980"/>
                <a:gd name="connsiteY106" fmla="*/ 5145206 h 6005015"/>
                <a:gd name="connsiteX107" fmla="*/ 2538484 w 7726980"/>
                <a:gd name="connsiteY107" fmla="*/ 5281684 h 6005015"/>
                <a:gd name="connsiteX108" fmla="*/ 2579427 w 7726980"/>
                <a:gd name="connsiteY108" fmla="*/ 5418162 h 6005015"/>
                <a:gd name="connsiteX109" fmla="*/ 2661314 w 7726980"/>
                <a:gd name="connsiteY109" fmla="*/ 5390866 h 6005015"/>
                <a:gd name="connsiteX110" fmla="*/ 2634018 w 7726980"/>
                <a:gd name="connsiteY110" fmla="*/ 5568287 h 6005015"/>
                <a:gd name="connsiteX111" fmla="*/ 2647666 w 7726980"/>
                <a:gd name="connsiteY111" fmla="*/ 5677469 h 6005015"/>
                <a:gd name="connsiteX112" fmla="*/ 2702257 w 7726980"/>
                <a:gd name="connsiteY112" fmla="*/ 5718412 h 6005015"/>
                <a:gd name="connsiteX113" fmla="*/ 2702257 w 7726980"/>
                <a:gd name="connsiteY113" fmla="*/ 5786651 h 6005015"/>
                <a:gd name="connsiteX114" fmla="*/ 2674961 w 7726980"/>
                <a:gd name="connsiteY114" fmla="*/ 5868538 h 6005015"/>
                <a:gd name="connsiteX115" fmla="*/ 2674961 w 7726980"/>
                <a:gd name="connsiteY115" fmla="*/ 5868538 h 6005015"/>
                <a:gd name="connsiteX116" fmla="*/ 2715905 w 7726980"/>
                <a:gd name="connsiteY116" fmla="*/ 6005015 h 6005015"/>
                <a:gd name="connsiteX117" fmla="*/ 2975212 w 7726980"/>
                <a:gd name="connsiteY117" fmla="*/ 5977721 h 6005015"/>
                <a:gd name="connsiteX118" fmla="*/ 3302758 w 7726980"/>
                <a:gd name="connsiteY118" fmla="*/ 5773004 h 6005015"/>
                <a:gd name="connsiteX119" fmla="*/ 3603009 w 7726980"/>
                <a:gd name="connsiteY119" fmla="*/ 5472753 h 6005015"/>
                <a:gd name="connsiteX120" fmla="*/ 3821374 w 7726980"/>
                <a:gd name="connsiteY120" fmla="*/ 4981434 h 6005015"/>
                <a:gd name="connsiteX121" fmla="*/ 3944203 w 7726980"/>
                <a:gd name="connsiteY121" fmla="*/ 4517409 h 6005015"/>
                <a:gd name="connsiteX122" fmla="*/ 3930555 w 7726980"/>
                <a:gd name="connsiteY122" fmla="*/ 4503762 h 6005015"/>
                <a:gd name="connsiteX123" fmla="*/ 4176215 w 7726980"/>
                <a:gd name="connsiteY123" fmla="*/ 3985147 h 6005015"/>
                <a:gd name="connsiteX124" fmla="*/ 4203511 w 7726980"/>
                <a:gd name="connsiteY124" fmla="*/ 3302759 h 6005015"/>
                <a:gd name="connsiteX125" fmla="*/ 4339988 w 7726980"/>
                <a:gd name="connsiteY125" fmla="*/ 2552132 h 6005015"/>
                <a:gd name="connsiteX126" fmla="*/ 4380931 w 7726980"/>
                <a:gd name="connsiteY126" fmla="*/ 2238233 h 6005015"/>
                <a:gd name="connsiteX127" fmla="*/ 4230807 w 7726980"/>
                <a:gd name="connsiteY127" fmla="*/ 1746914 h 6005015"/>
                <a:gd name="connsiteX128" fmla="*/ 4230806 w 7726980"/>
                <a:gd name="connsiteY128" fmla="*/ 1487607 h 6005015"/>
                <a:gd name="connsiteX129" fmla="*/ 4217159 w 7726980"/>
                <a:gd name="connsiteY129" fmla="*/ 1201004 h 6005015"/>
                <a:gd name="connsiteX130" fmla="*/ 4571999 w 7726980"/>
                <a:gd name="connsiteY130" fmla="*/ 859809 h 6005015"/>
                <a:gd name="connsiteX131" fmla="*/ 5008729 w 7726980"/>
                <a:gd name="connsiteY131" fmla="*/ 668741 h 6005015"/>
                <a:gd name="connsiteX132" fmla="*/ 5295331 w 7726980"/>
                <a:gd name="connsiteY132" fmla="*/ 1337480 h 6005015"/>
                <a:gd name="connsiteX133" fmla="*/ 5554639 w 7726980"/>
                <a:gd name="connsiteY133" fmla="*/ 1542198 h 6005015"/>
                <a:gd name="connsiteX134" fmla="*/ 5895832 w 7726980"/>
                <a:gd name="connsiteY134" fmla="*/ 1473958 h 6005015"/>
                <a:gd name="connsiteX135" fmla="*/ 6100550 w 7726980"/>
                <a:gd name="connsiteY135" fmla="*/ 1323833 h 6005015"/>
                <a:gd name="connsiteX136" fmla="*/ 6414447 w 7726980"/>
                <a:gd name="connsiteY136" fmla="*/ 1282890 h 6005015"/>
                <a:gd name="connsiteX137" fmla="*/ 6701050 w 7726980"/>
                <a:gd name="connsiteY137" fmla="*/ 1201003 h 6005015"/>
                <a:gd name="connsiteX138" fmla="*/ 7014949 w 7726980"/>
                <a:gd name="connsiteY138" fmla="*/ 1160060 h 6005015"/>
                <a:gd name="connsiteX139" fmla="*/ 7260609 w 7726980"/>
                <a:gd name="connsiteY139" fmla="*/ 1201003 h 6005015"/>
                <a:gd name="connsiteX140" fmla="*/ 7451678 w 7726980"/>
                <a:gd name="connsiteY140" fmla="*/ 1241947 h 6005015"/>
                <a:gd name="connsiteX0" fmla="*/ 7451678 w 7726980"/>
                <a:gd name="connsiteY0" fmla="*/ 1241947 h 6005015"/>
                <a:gd name="connsiteX1" fmla="*/ 7710985 w 7726980"/>
                <a:gd name="connsiteY1" fmla="*/ 1310186 h 6005015"/>
                <a:gd name="connsiteX2" fmla="*/ 7697337 w 7726980"/>
                <a:gd name="connsiteY2" fmla="*/ 1255594 h 6005015"/>
                <a:gd name="connsiteX3" fmla="*/ 7683690 w 7726980"/>
                <a:gd name="connsiteY3" fmla="*/ 1201003 h 6005015"/>
                <a:gd name="connsiteX4" fmla="*/ 7642746 w 7726980"/>
                <a:gd name="connsiteY4" fmla="*/ 1173708 h 6005015"/>
                <a:gd name="connsiteX5" fmla="*/ 7615451 w 7726980"/>
                <a:gd name="connsiteY5" fmla="*/ 1146412 h 6005015"/>
                <a:gd name="connsiteX6" fmla="*/ 7465325 w 7726980"/>
                <a:gd name="connsiteY6" fmla="*/ 1105469 h 6005015"/>
                <a:gd name="connsiteX7" fmla="*/ 7383439 w 7726980"/>
                <a:gd name="connsiteY7" fmla="*/ 1078174 h 6005015"/>
                <a:gd name="connsiteX8" fmla="*/ 7383439 w 7726980"/>
                <a:gd name="connsiteY8" fmla="*/ 1078174 h 6005015"/>
                <a:gd name="connsiteX9" fmla="*/ 7246961 w 7726980"/>
                <a:gd name="connsiteY9" fmla="*/ 1037230 h 6005015"/>
                <a:gd name="connsiteX10" fmla="*/ 7206018 w 7726980"/>
                <a:gd name="connsiteY10" fmla="*/ 996287 h 6005015"/>
                <a:gd name="connsiteX11" fmla="*/ 7110484 w 7726980"/>
                <a:gd name="connsiteY11" fmla="*/ 900753 h 6005015"/>
                <a:gd name="connsiteX12" fmla="*/ 7042245 w 7726980"/>
                <a:gd name="connsiteY12" fmla="*/ 805218 h 6005015"/>
                <a:gd name="connsiteX13" fmla="*/ 7028597 w 7726980"/>
                <a:gd name="connsiteY13" fmla="*/ 709684 h 6005015"/>
                <a:gd name="connsiteX14" fmla="*/ 7014949 w 7726980"/>
                <a:gd name="connsiteY14" fmla="*/ 668741 h 6005015"/>
                <a:gd name="connsiteX15" fmla="*/ 7001302 w 7726980"/>
                <a:gd name="connsiteY15" fmla="*/ 600502 h 6005015"/>
                <a:gd name="connsiteX16" fmla="*/ 6960358 w 7726980"/>
                <a:gd name="connsiteY16" fmla="*/ 559559 h 6005015"/>
                <a:gd name="connsiteX17" fmla="*/ 6933063 w 7726980"/>
                <a:gd name="connsiteY17" fmla="*/ 518615 h 6005015"/>
                <a:gd name="connsiteX18" fmla="*/ 6796585 w 7726980"/>
                <a:gd name="connsiteY18" fmla="*/ 436729 h 6005015"/>
                <a:gd name="connsiteX19" fmla="*/ 6660108 w 7726980"/>
                <a:gd name="connsiteY19" fmla="*/ 368490 h 6005015"/>
                <a:gd name="connsiteX20" fmla="*/ 6537278 w 7726980"/>
                <a:gd name="connsiteY20" fmla="*/ 300251 h 6005015"/>
                <a:gd name="connsiteX21" fmla="*/ 6428096 w 7726980"/>
                <a:gd name="connsiteY21" fmla="*/ 259308 h 6005015"/>
                <a:gd name="connsiteX22" fmla="*/ 6209731 w 7726980"/>
                <a:gd name="connsiteY22" fmla="*/ 218365 h 6005015"/>
                <a:gd name="connsiteX23" fmla="*/ 6100549 w 7726980"/>
                <a:gd name="connsiteY23" fmla="*/ 218365 h 6005015"/>
                <a:gd name="connsiteX24" fmla="*/ 6005015 w 7726980"/>
                <a:gd name="connsiteY24" fmla="*/ 218365 h 6005015"/>
                <a:gd name="connsiteX25" fmla="*/ 5895833 w 7726980"/>
                <a:gd name="connsiteY25" fmla="*/ 177421 h 6005015"/>
                <a:gd name="connsiteX26" fmla="*/ 5841242 w 7726980"/>
                <a:gd name="connsiteY26" fmla="*/ 177421 h 6005015"/>
                <a:gd name="connsiteX27" fmla="*/ 5745708 w 7726980"/>
                <a:gd name="connsiteY27" fmla="*/ 177421 h 6005015"/>
                <a:gd name="connsiteX28" fmla="*/ 5500048 w 7726980"/>
                <a:gd name="connsiteY28" fmla="*/ 136478 h 6005015"/>
                <a:gd name="connsiteX29" fmla="*/ 5431809 w 7726980"/>
                <a:gd name="connsiteY29" fmla="*/ 81887 h 6005015"/>
                <a:gd name="connsiteX30" fmla="*/ 5377218 w 7726980"/>
                <a:gd name="connsiteY30" fmla="*/ 68239 h 6005015"/>
                <a:gd name="connsiteX31" fmla="*/ 5104263 w 7726980"/>
                <a:gd name="connsiteY31" fmla="*/ 13648 h 6005015"/>
                <a:gd name="connsiteX32" fmla="*/ 4967785 w 7726980"/>
                <a:gd name="connsiteY32" fmla="*/ 0 h 6005015"/>
                <a:gd name="connsiteX33" fmla="*/ 4844955 w 7726980"/>
                <a:gd name="connsiteY33" fmla="*/ 0 h 6005015"/>
                <a:gd name="connsiteX34" fmla="*/ 4722125 w 7726980"/>
                <a:gd name="connsiteY34" fmla="*/ 0 h 6005015"/>
                <a:gd name="connsiteX35" fmla="*/ 4612943 w 7726980"/>
                <a:gd name="connsiteY35" fmla="*/ 0 h 6005015"/>
                <a:gd name="connsiteX36" fmla="*/ 4408227 w 7726980"/>
                <a:gd name="connsiteY36" fmla="*/ 0 h 6005015"/>
                <a:gd name="connsiteX37" fmla="*/ 3835021 w 7726980"/>
                <a:gd name="connsiteY37" fmla="*/ 40944 h 6005015"/>
                <a:gd name="connsiteX38" fmla="*/ 3411940 w 7726980"/>
                <a:gd name="connsiteY38" fmla="*/ 109183 h 6005015"/>
                <a:gd name="connsiteX39" fmla="*/ 3070746 w 7726980"/>
                <a:gd name="connsiteY39" fmla="*/ 177421 h 6005015"/>
                <a:gd name="connsiteX40" fmla="*/ 2797791 w 7726980"/>
                <a:gd name="connsiteY40" fmla="*/ 272956 h 6005015"/>
                <a:gd name="connsiteX41" fmla="*/ 2333767 w 7726980"/>
                <a:gd name="connsiteY41" fmla="*/ 409433 h 6005015"/>
                <a:gd name="connsiteX42" fmla="*/ 1951630 w 7726980"/>
                <a:gd name="connsiteY42" fmla="*/ 532263 h 6005015"/>
                <a:gd name="connsiteX43" fmla="*/ 1719618 w 7726980"/>
                <a:gd name="connsiteY43" fmla="*/ 627797 h 6005015"/>
                <a:gd name="connsiteX44" fmla="*/ 1583140 w 7726980"/>
                <a:gd name="connsiteY44" fmla="*/ 709684 h 6005015"/>
                <a:gd name="connsiteX45" fmla="*/ 1337481 w 7726980"/>
                <a:gd name="connsiteY45" fmla="*/ 777923 h 6005015"/>
                <a:gd name="connsiteX46" fmla="*/ 1091821 w 7726980"/>
                <a:gd name="connsiteY46" fmla="*/ 832514 h 6005015"/>
                <a:gd name="connsiteX47" fmla="*/ 928048 w 7726980"/>
                <a:gd name="connsiteY47" fmla="*/ 914400 h 6005015"/>
                <a:gd name="connsiteX48" fmla="*/ 723331 w 7726980"/>
                <a:gd name="connsiteY48" fmla="*/ 968991 h 6005015"/>
                <a:gd name="connsiteX49" fmla="*/ 532263 w 7726980"/>
                <a:gd name="connsiteY49" fmla="*/ 968991 h 6005015"/>
                <a:gd name="connsiteX50" fmla="*/ 286603 w 7726980"/>
                <a:gd name="connsiteY50" fmla="*/ 968991 h 6005015"/>
                <a:gd name="connsiteX51" fmla="*/ 163773 w 7726980"/>
                <a:gd name="connsiteY51" fmla="*/ 996287 h 6005015"/>
                <a:gd name="connsiteX52" fmla="*/ 0 w 7726980"/>
                <a:gd name="connsiteY52" fmla="*/ 1160060 h 6005015"/>
                <a:gd name="connsiteX53" fmla="*/ 0 w 7726980"/>
                <a:gd name="connsiteY53" fmla="*/ 1160060 h 6005015"/>
                <a:gd name="connsiteX54" fmla="*/ 450376 w 7726980"/>
                <a:gd name="connsiteY54" fmla="*/ 1146412 h 6005015"/>
                <a:gd name="connsiteX55" fmla="*/ 832514 w 7726980"/>
                <a:gd name="connsiteY55" fmla="*/ 1132765 h 6005015"/>
                <a:gd name="connsiteX56" fmla="*/ 1296537 w 7726980"/>
                <a:gd name="connsiteY56" fmla="*/ 941696 h 6005015"/>
                <a:gd name="connsiteX57" fmla="*/ 1637731 w 7726980"/>
                <a:gd name="connsiteY57" fmla="*/ 859809 h 6005015"/>
                <a:gd name="connsiteX58" fmla="*/ 1924334 w 7726980"/>
                <a:gd name="connsiteY58" fmla="*/ 791571 h 6005015"/>
                <a:gd name="connsiteX59" fmla="*/ 2197290 w 7726980"/>
                <a:gd name="connsiteY59" fmla="*/ 723332 h 6005015"/>
                <a:gd name="connsiteX60" fmla="*/ 2470245 w 7726980"/>
                <a:gd name="connsiteY60" fmla="*/ 682389 h 6005015"/>
                <a:gd name="connsiteX61" fmla="*/ 2647666 w 7726980"/>
                <a:gd name="connsiteY61" fmla="*/ 627797 h 6005015"/>
                <a:gd name="connsiteX62" fmla="*/ 2702257 w 7726980"/>
                <a:gd name="connsiteY62" fmla="*/ 600502 h 6005015"/>
                <a:gd name="connsiteX63" fmla="*/ 2552131 w 7726980"/>
                <a:gd name="connsiteY63" fmla="*/ 846162 h 6005015"/>
                <a:gd name="connsiteX64" fmla="*/ 2470245 w 7726980"/>
                <a:gd name="connsiteY64" fmla="*/ 996287 h 6005015"/>
                <a:gd name="connsiteX65" fmla="*/ 2456597 w 7726980"/>
                <a:gd name="connsiteY65" fmla="*/ 1132765 h 6005015"/>
                <a:gd name="connsiteX66" fmla="*/ 2470245 w 7726980"/>
                <a:gd name="connsiteY66" fmla="*/ 1228299 h 6005015"/>
                <a:gd name="connsiteX67" fmla="*/ 2524836 w 7726980"/>
                <a:gd name="connsiteY67" fmla="*/ 1310186 h 6005015"/>
                <a:gd name="connsiteX68" fmla="*/ 2579427 w 7726980"/>
                <a:gd name="connsiteY68" fmla="*/ 1378424 h 6005015"/>
                <a:gd name="connsiteX69" fmla="*/ 2524836 w 7726980"/>
                <a:gd name="connsiteY69" fmla="*/ 1433015 h 6005015"/>
                <a:gd name="connsiteX70" fmla="*/ 2483893 w 7726980"/>
                <a:gd name="connsiteY70" fmla="*/ 1528550 h 6005015"/>
                <a:gd name="connsiteX71" fmla="*/ 2361063 w 7726980"/>
                <a:gd name="connsiteY71" fmla="*/ 1596789 h 6005015"/>
                <a:gd name="connsiteX72" fmla="*/ 2374711 w 7726980"/>
                <a:gd name="connsiteY72" fmla="*/ 1801505 h 6005015"/>
                <a:gd name="connsiteX73" fmla="*/ 2374711 w 7726980"/>
                <a:gd name="connsiteY73" fmla="*/ 1801505 h 6005015"/>
                <a:gd name="connsiteX74" fmla="*/ 2361063 w 7726980"/>
                <a:gd name="connsiteY74" fmla="*/ 2074460 h 6005015"/>
                <a:gd name="connsiteX75" fmla="*/ 2374711 w 7726980"/>
                <a:gd name="connsiteY75" fmla="*/ 2142699 h 6005015"/>
                <a:gd name="connsiteX76" fmla="*/ 2374711 w 7726980"/>
                <a:gd name="connsiteY76" fmla="*/ 2251881 h 6005015"/>
                <a:gd name="connsiteX77" fmla="*/ 2415654 w 7726980"/>
                <a:gd name="connsiteY77" fmla="*/ 2402006 h 6005015"/>
                <a:gd name="connsiteX78" fmla="*/ 2415654 w 7726980"/>
                <a:gd name="connsiteY78" fmla="*/ 2402006 h 6005015"/>
                <a:gd name="connsiteX79" fmla="*/ 2456597 w 7726980"/>
                <a:gd name="connsiteY79" fmla="*/ 2593075 h 6005015"/>
                <a:gd name="connsiteX80" fmla="*/ 2470245 w 7726980"/>
                <a:gd name="connsiteY80" fmla="*/ 2688609 h 6005015"/>
                <a:gd name="connsiteX81" fmla="*/ 2483893 w 7726980"/>
                <a:gd name="connsiteY81" fmla="*/ 2756848 h 6005015"/>
                <a:gd name="connsiteX82" fmla="*/ 2524836 w 7726980"/>
                <a:gd name="connsiteY82" fmla="*/ 3207224 h 6005015"/>
                <a:gd name="connsiteX83" fmla="*/ 2565779 w 7726980"/>
                <a:gd name="connsiteY83" fmla="*/ 3343702 h 6005015"/>
                <a:gd name="connsiteX84" fmla="*/ 2483893 w 7726980"/>
                <a:gd name="connsiteY84" fmla="*/ 3589362 h 6005015"/>
                <a:gd name="connsiteX85" fmla="*/ 2402006 w 7726980"/>
                <a:gd name="connsiteY85" fmla="*/ 3821374 h 6005015"/>
                <a:gd name="connsiteX86" fmla="*/ 2415654 w 7726980"/>
                <a:gd name="connsiteY86" fmla="*/ 3916908 h 6005015"/>
                <a:gd name="connsiteX87" fmla="*/ 2388358 w 7726980"/>
                <a:gd name="connsiteY87" fmla="*/ 4053386 h 6005015"/>
                <a:gd name="connsiteX88" fmla="*/ 2320120 w 7726980"/>
                <a:gd name="connsiteY88" fmla="*/ 4176215 h 6005015"/>
                <a:gd name="connsiteX89" fmla="*/ 2388358 w 7726980"/>
                <a:gd name="connsiteY89" fmla="*/ 4230806 h 6005015"/>
                <a:gd name="connsiteX90" fmla="*/ 2361063 w 7726980"/>
                <a:gd name="connsiteY90" fmla="*/ 4380932 h 6005015"/>
                <a:gd name="connsiteX91" fmla="*/ 2292824 w 7726980"/>
                <a:gd name="connsiteY91" fmla="*/ 4531057 h 6005015"/>
                <a:gd name="connsiteX92" fmla="*/ 2292824 w 7726980"/>
                <a:gd name="connsiteY92" fmla="*/ 4599296 h 6005015"/>
                <a:gd name="connsiteX93" fmla="*/ 2497540 w 7726980"/>
                <a:gd name="connsiteY93" fmla="*/ 4572000 h 6005015"/>
                <a:gd name="connsiteX94" fmla="*/ 2565779 w 7726980"/>
                <a:gd name="connsiteY94" fmla="*/ 4531057 h 6005015"/>
                <a:gd name="connsiteX95" fmla="*/ 2374711 w 7726980"/>
                <a:gd name="connsiteY95" fmla="*/ 4681183 h 6005015"/>
                <a:gd name="connsiteX96" fmla="*/ 2320120 w 7726980"/>
                <a:gd name="connsiteY96" fmla="*/ 4817660 h 6005015"/>
                <a:gd name="connsiteX97" fmla="*/ 2320120 w 7726980"/>
                <a:gd name="connsiteY97" fmla="*/ 4954138 h 6005015"/>
                <a:gd name="connsiteX98" fmla="*/ 2320120 w 7726980"/>
                <a:gd name="connsiteY98" fmla="*/ 4954138 h 6005015"/>
                <a:gd name="connsiteX99" fmla="*/ 2497540 w 7726980"/>
                <a:gd name="connsiteY99" fmla="*/ 4885899 h 6005015"/>
                <a:gd name="connsiteX100" fmla="*/ 2647666 w 7726980"/>
                <a:gd name="connsiteY100" fmla="*/ 4858603 h 6005015"/>
                <a:gd name="connsiteX101" fmla="*/ 2729552 w 7726980"/>
                <a:gd name="connsiteY101" fmla="*/ 4763069 h 6005015"/>
                <a:gd name="connsiteX102" fmla="*/ 2729552 w 7726980"/>
                <a:gd name="connsiteY102" fmla="*/ 4804012 h 6005015"/>
                <a:gd name="connsiteX103" fmla="*/ 2866030 w 7726980"/>
                <a:gd name="connsiteY103" fmla="*/ 4790365 h 6005015"/>
                <a:gd name="connsiteX104" fmla="*/ 2661314 w 7726980"/>
                <a:gd name="connsiteY104" fmla="*/ 4858603 h 6005015"/>
                <a:gd name="connsiteX105" fmla="*/ 2593075 w 7726980"/>
                <a:gd name="connsiteY105" fmla="*/ 4954138 h 6005015"/>
                <a:gd name="connsiteX106" fmla="*/ 2565779 w 7726980"/>
                <a:gd name="connsiteY106" fmla="*/ 5145206 h 6005015"/>
                <a:gd name="connsiteX107" fmla="*/ 2538484 w 7726980"/>
                <a:gd name="connsiteY107" fmla="*/ 5281684 h 6005015"/>
                <a:gd name="connsiteX108" fmla="*/ 2579427 w 7726980"/>
                <a:gd name="connsiteY108" fmla="*/ 5418162 h 6005015"/>
                <a:gd name="connsiteX109" fmla="*/ 2661314 w 7726980"/>
                <a:gd name="connsiteY109" fmla="*/ 5390866 h 6005015"/>
                <a:gd name="connsiteX110" fmla="*/ 2634018 w 7726980"/>
                <a:gd name="connsiteY110" fmla="*/ 5568287 h 6005015"/>
                <a:gd name="connsiteX111" fmla="*/ 2647666 w 7726980"/>
                <a:gd name="connsiteY111" fmla="*/ 5677469 h 6005015"/>
                <a:gd name="connsiteX112" fmla="*/ 2702257 w 7726980"/>
                <a:gd name="connsiteY112" fmla="*/ 5718412 h 6005015"/>
                <a:gd name="connsiteX113" fmla="*/ 2702257 w 7726980"/>
                <a:gd name="connsiteY113" fmla="*/ 5786651 h 6005015"/>
                <a:gd name="connsiteX114" fmla="*/ 2674961 w 7726980"/>
                <a:gd name="connsiteY114" fmla="*/ 5868538 h 6005015"/>
                <a:gd name="connsiteX115" fmla="*/ 2674961 w 7726980"/>
                <a:gd name="connsiteY115" fmla="*/ 5868538 h 6005015"/>
                <a:gd name="connsiteX116" fmla="*/ 2715905 w 7726980"/>
                <a:gd name="connsiteY116" fmla="*/ 6005015 h 6005015"/>
                <a:gd name="connsiteX117" fmla="*/ 2975212 w 7726980"/>
                <a:gd name="connsiteY117" fmla="*/ 5977721 h 6005015"/>
                <a:gd name="connsiteX118" fmla="*/ 3302758 w 7726980"/>
                <a:gd name="connsiteY118" fmla="*/ 5773004 h 6005015"/>
                <a:gd name="connsiteX119" fmla="*/ 3603009 w 7726980"/>
                <a:gd name="connsiteY119" fmla="*/ 5472753 h 6005015"/>
                <a:gd name="connsiteX120" fmla="*/ 3821374 w 7726980"/>
                <a:gd name="connsiteY120" fmla="*/ 4981434 h 6005015"/>
                <a:gd name="connsiteX121" fmla="*/ 3944203 w 7726980"/>
                <a:gd name="connsiteY121" fmla="*/ 4517409 h 6005015"/>
                <a:gd name="connsiteX122" fmla="*/ 3930555 w 7726980"/>
                <a:gd name="connsiteY122" fmla="*/ 4503762 h 6005015"/>
                <a:gd name="connsiteX123" fmla="*/ 4176215 w 7726980"/>
                <a:gd name="connsiteY123" fmla="*/ 3985147 h 6005015"/>
                <a:gd name="connsiteX124" fmla="*/ 4203511 w 7726980"/>
                <a:gd name="connsiteY124" fmla="*/ 3302759 h 6005015"/>
                <a:gd name="connsiteX125" fmla="*/ 4339988 w 7726980"/>
                <a:gd name="connsiteY125" fmla="*/ 2552132 h 6005015"/>
                <a:gd name="connsiteX126" fmla="*/ 4380931 w 7726980"/>
                <a:gd name="connsiteY126" fmla="*/ 2238233 h 6005015"/>
                <a:gd name="connsiteX127" fmla="*/ 4230807 w 7726980"/>
                <a:gd name="connsiteY127" fmla="*/ 1746914 h 6005015"/>
                <a:gd name="connsiteX128" fmla="*/ 4230806 w 7726980"/>
                <a:gd name="connsiteY128" fmla="*/ 1487607 h 6005015"/>
                <a:gd name="connsiteX129" fmla="*/ 4217159 w 7726980"/>
                <a:gd name="connsiteY129" fmla="*/ 1201004 h 6005015"/>
                <a:gd name="connsiteX130" fmla="*/ 4571999 w 7726980"/>
                <a:gd name="connsiteY130" fmla="*/ 859809 h 6005015"/>
                <a:gd name="connsiteX131" fmla="*/ 5008729 w 7726980"/>
                <a:gd name="connsiteY131" fmla="*/ 668741 h 6005015"/>
                <a:gd name="connsiteX132" fmla="*/ 5295331 w 7726980"/>
                <a:gd name="connsiteY132" fmla="*/ 1337480 h 6005015"/>
                <a:gd name="connsiteX133" fmla="*/ 5554639 w 7726980"/>
                <a:gd name="connsiteY133" fmla="*/ 1542198 h 6005015"/>
                <a:gd name="connsiteX134" fmla="*/ 5895832 w 7726980"/>
                <a:gd name="connsiteY134" fmla="*/ 1473958 h 6005015"/>
                <a:gd name="connsiteX135" fmla="*/ 6100550 w 7726980"/>
                <a:gd name="connsiteY135" fmla="*/ 1323833 h 6005015"/>
                <a:gd name="connsiteX136" fmla="*/ 6414447 w 7726980"/>
                <a:gd name="connsiteY136" fmla="*/ 1282890 h 6005015"/>
                <a:gd name="connsiteX137" fmla="*/ 6701050 w 7726980"/>
                <a:gd name="connsiteY137" fmla="*/ 1201003 h 6005015"/>
                <a:gd name="connsiteX138" fmla="*/ 7014949 w 7726980"/>
                <a:gd name="connsiteY138" fmla="*/ 1160060 h 6005015"/>
                <a:gd name="connsiteX139" fmla="*/ 7260609 w 7726980"/>
                <a:gd name="connsiteY139" fmla="*/ 1201003 h 6005015"/>
                <a:gd name="connsiteX140" fmla="*/ 7451678 w 7726980"/>
                <a:gd name="connsiteY140" fmla="*/ 1241947 h 6005015"/>
                <a:gd name="connsiteX0" fmla="*/ 7451678 w 7726980"/>
                <a:gd name="connsiteY0" fmla="*/ 1241947 h 6005015"/>
                <a:gd name="connsiteX1" fmla="*/ 7710985 w 7726980"/>
                <a:gd name="connsiteY1" fmla="*/ 1310186 h 6005015"/>
                <a:gd name="connsiteX2" fmla="*/ 7697337 w 7726980"/>
                <a:gd name="connsiteY2" fmla="*/ 1255594 h 6005015"/>
                <a:gd name="connsiteX3" fmla="*/ 7683690 w 7726980"/>
                <a:gd name="connsiteY3" fmla="*/ 1201003 h 6005015"/>
                <a:gd name="connsiteX4" fmla="*/ 7642746 w 7726980"/>
                <a:gd name="connsiteY4" fmla="*/ 1173708 h 6005015"/>
                <a:gd name="connsiteX5" fmla="*/ 7615451 w 7726980"/>
                <a:gd name="connsiteY5" fmla="*/ 1146412 h 6005015"/>
                <a:gd name="connsiteX6" fmla="*/ 7465325 w 7726980"/>
                <a:gd name="connsiteY6" fmla="*/ 1105469 h 6005015"/>
                <a:gd name="connsiteX7" fmla="*/ 7383439 w 7726980"/>
                <a:gd name="connsiteY7" fmla="*/ 1078174 h 6005015"/>
                <a:gd name="connsiteX8" fmla="*/ 7383439 w 7726980"/>
                <a:gd name="connsiteY8" fmla="*/ 1078174 h 6005015"/>
                <a:gd name="connsiteX9" fmla="*/ 7246961 w 7726980"/>
                <a:gd name="connsiteY9" fmla="*/ 1037230 h 6005015"/>
                <a:gd name="connsiteX10" fmla="*/ 7206018 w 7726980"/>
                <a:gd name="connsiteY10" fmla="*/ 996287 h 6005015"/>
                <a:gd name="connsiteX11" fmla="*/ 7110484 w 7726980"/>
                <a:gd name="connsiteY11" fmla="*/ 900753 h 6005015"/>
                <a:gd name="connsiteX12" fmla="*/ 7042245 w 7726980"/>
                <a:gd name="connsiteY12" fmla="*/ 805218 h 6005015"/>
                <a:gd name="connsiteX13" fmla="*/ 7028597 w 7726980"/>
                <a:gd name="connsiteY13" fmla="*/ 709684 h 6005015"/>
                <a:gd name="connsiteX14" fmla="*/ 7014949 w 7726980"/>
                <a:gd name="connsiteY14" fmla="*/ 668741 h 6005015"/>
                <a:gd name="connsiteX15" fmla="*/ 7001302 w 7726980"/>
                <a:gd name="connsiteY15" fmla="*/ 600502 h 6005015"/>
                <a:gd name="connsiteX16" fmla="*/ 6960358 w 7726980"/>
                <a:gd name="connsiteY16" fmla="*/ 559559 h 6005015"/>
                <a:gd name="connsiteX17" fmla="*/ 6933063 w 7726980"/>
                <a:gd name="connsiteY17" fmla="*/ 518615 h 6005015"/>
                <a:gd name="connsiteX18" fmla="*/ 6796585 w 7726980"/>
                <a:gd name="connsiteY18" fmla="*/ 436729 h 6005015"/>
                <a:gd name="connsiteX19" fmla="*/ 6660108 w 7726980"/>
                <a:gd name="connsiteY19" fmla="*/ 368490 h 6005015"/>
                <a:gd name="connsiteX20" fmla="*/ 6537278 w 7726980"/>
                <a:gd name="connsiteY20" fmla="*/ 300251 h 6005015"/>
                <a:gd name="connsiteX21" fmla="*/ 6428096 w 7726980"/>
                <a:gd name="connsiteY21" fmla="*/ 259308 h 6005015"/>
                <a:gd name="connsiteX22" fmla="*/ 6209731 w 7726980"/>
                <a:gd name="connsiteY22" fmla="*/ 218365 h 6005015"/>
                <a:gd name="connsiteX23" fmla="*/ 6100549 w 7726980"/>
                <a:gd name="connsiteY23" fmla="*/ 218365 h 6005015"/>
                <a:gd name="connsiteX24" fmla="*/ 6005015 w 7726980"/>
                <a:gd name="connsiteY24" fmla="*/ 218365 h 6005015"/>
                <a:gd name="connsiteX25" fmla="*/ 5895833 w 7726980"/>
                <a:gd name="connsiteY25" fmla="*/ 177421 h 6005015"/>
                <a:gd name="connsiteX26" fmla="*/ 5841242 w 7726980"/>
                <a:gd name="connsiteY26" fmla="*/ 177421 h 6005015"/>
                <a:gd name="connsiteX27" fmla="*/ 5745708 w 7726980"/>
                <a:gd name="connsiteY27" fmla="*/ 177421 h 6005015"/>
                <a:gd name="connsiteX28" fmla="*/ 5500048 w 7726980"/>
                <a:gd name="connsiteY28" fmla="*/ 136478 h 6005015"/>
                <a:gd name="connsiteX29" fmla="*/ 5431809 w 7726980"/>
                <a:gd name="connsiteY29" fmla="*/ 81887 h 6005015"/>
                <a:gd name="connsiteX30" fmla="*/ 5377218 w 7726980"/>
                <a:gd name="connsiteY30" fmla="*/ 68239 h 6005015"/>
                <a:gd name="connsiteX31" fmla="*/ 5104263 w 7726980"/>
                <a:gd name="connsiteY31" fmla="*/ 13648 h 6005015"/>
                <a:gd name="connsiteX32" fmla="*/ 4967785 w 7726980"/>
                <a:gd name="connsiteY32" fmla="*/ 0 h 6005015"/>
                <a:gd name="connsiteX33" fmla="*/ 4844955 w 7726980"/>
                <a:gd name="connsiteY33" fmla="*/ 0 h 6005015"/>
                <a:gd name="connsiteX34" fmla="*/ 4722125 w 7726980"/>
                <a:gd name="connsiteY34" fmla="*/ 0 h 6005015"/>
                <a:gd name="connsiteX35" fmla="*/ 4612943 w 7726980"/>
                <a:gd name="connsiteY35" fmla="*/ 0 h 6005015"/>
                <a:gd name="connsiteX36" fmla="*/ 4408227 w 7726980"/>
                <a:gd name="connsiteY36" fmla="*/ 0 h 6005015"/>
                <a:gd name="connsiteX37" fmla="*/ 3835021 w 7726980"/>
                <a:gd name="connsiteY37" fmla="*/ 40944 h 6005015"/>
                <a:gd name="connsiteX38" fmla="*/ 3411940 w 7726980"/>
                <a:gd name="connsiteY38" fmla="*/ 109183 h 6005015"/>
                <a:gd name="connsiteX39" fmla="*/ 3070746 w 7726980"/>
                <a:gd name="connsiteY39" fmla="*/ 177421 h 6005015"/>
                <a:gd name="connsiteX40" fmla="*/ 2797791 w 7726980"/>
                <a:gd name="connsiteY40" fmla="*/ 272956 h 6005015"/>
                <a:gd name="connsiteX41" fmla="*/ 2333767 w 7726980"/>
                <a:gd name="connsiteY41" fmla="*/ 409433 h 6005015"/>
                <a:gd name="connsiteX42" fmla="*/ 1951630 w 7726980"/>
                <a:gd name="connsiteY42" fmla="*/ 532263 h 6005015"/>
                <a:gd name="connsiteX43" fmla="*/ 1719618 w 7726980"/>
                <a:gd name="connsiteY43" fmla="*/ 627797 h 6005015"/>
                <a:gd name="connsiteX44" fmla="*/ 1583140 w 7726980"/>
                <a:gd name="connsiteY44" fmla="*/ 709684 h 6005015"/>
                <a:gd name="connsiteX45" fmla="*/ 1337481 w 7726980"/>
                <a:gd name="connsiteY45" fmla="*/ 777923 h 6005015"/>
                <a:gd name="connsiteX46" fmla="*/ 1091821 w 7726980"/>
                <a:gd name="connsiteY46" fmla="*/ 832514 h 6005015"/>
                <a:gd name="connsiteX47" fmla="*/ 928048 w 7726980"/>
                <a:gd name="connsiteY47" fmla="*/ 914400 h 6005015"/>
                <a:gd name="connsiteX48" fmla="*/ 723331 w 7726980"/>
                <a:gd name="connsiteY48" fmla="*/ 968991 h 6005015"/>
                <a:gd name="connsiteX49" fmla="*/ 532263 w 7726980"/>
                <a:gd name="connsiteY49" fmla="*/ 968991 h 6005015"/>
                <a:gd name="connsiteX50" fmla="*/ 286603 w 7726980"/>
                <a:gd name="connsiteY50" fmla="*/ 968991 h 6005015"/>
                <a:gd name="connsiteX51" fmla="*/ 163773 w 7726980"/>
                <a:gd name="connsiteY51" fmla="*/ 996287 h 6005015"/>
                <a:gd name="connsiteX52" fmla="*/ 0 w 7726980"/>
                <a:gd name="connsiteY52" fmla="*/ 1160060 h 6005015"/>
                <a:gd name="connsiteX53" fmla="*/ 0 w 7726980"/>
                <a:gd name="connsiteY53" fmla="*/ 1160060 h 6005015"/>
                <a:gd name="connsiteX54" fmla="*/ 450376 w 7726980"/>
                <a:gd name="connsiteY54" fmla="*/ 1146412 h 6005015"/>
                <a:gd name="connsiteX55" fmla="*/ 832514 w 7726980"/>
                <a:gd name="connsiteY55" fmla="*/ 1132765 h 6005015"/>
                <a:gd name="connsiteX56" fmla="*/ 1296537 w 7726980"/>
                <a:gd name="connsiteY56" fmla="*/ 941696 h 6005015"/>
                <a:gd name="connsiteX57" fmla="*/ 1637731 w 7726980"/>
                <a:gd name="connsiteY57" fmla="*/ 859809 h 6005015"/>
                <a:gd name="connsiteX58" fmla="*/ 1924334 w 7726980"/>
                <a:gd name="connsiteY58" fmla="*/ 791571 h 6005015"/>
                <a:gd name="connsiteX59" fmla="*/ 2197290 w 7726980"/>
                <a:gd name="connsiteY59" fmla="*/ 723332 h 6005015"/>
                <a:gd name="connsiteX60" fmla="*/ 2470245 w 7726980"/>
                <a:gd name="connsiteY60" fmla="*/ 682389 h 6005015"/>
                <a:gd name="connsiteX61" fmla="*/ 2647666 w 7726980"/>
                <a:gd name="connsiteY61" fmla="*/ 627797 h 6005015"/>
                <a:gd name="connsiteX62" fmla="*/ 2702257 w 7726980"/>
                <a:gd name="connsiteY62" fmla="*/ 600502 h 6005015"/>
                <a:gd name="connsiteX63" fmla="*/ 2552131 w 7726980"/>
                <a:gd name="connsiteY63" fmla="*/ 846162 h 6005015"/>
                <a:gd name="connsiteX64" fmla="*/ 2470245 w 7726980"/>
                <a:gd name="connsiteY64" fmla="*/ 996287 h 6005015"/>
                <a:gd name="connsiteX65" fmla="*/ 2456597 w 7726980"/>
                <a:gd name="connsiteY65" fmla="*/ 1132765 h 6005015"/>
                <a:gd name="connsiteX66" fmla="*/ 2470245 w 7726980"/>
                <a:gd name="connsiteY66" fmla="*/ 1228299 h 6005015"/>
                <a:gd name="connsiteX67" fmla="*/ 2524836 w 7726980"/>
                <a:gd name="connsiteY67" fmla="*/ 1310186 h 6005015"/>
                <a:gd name="connsiteX68" fmla="*/ 2579427 w 7726980"/>
                <a:gd name="connsiteY68" fmla="*/ 1378424 h 6005015"/>
                <a:gd name="connsiteX69" fmla="*/ 2524836 w 7726980"/>
                <a:gd name="connsiteY69" fmla="*/ 1433015 h 6005015"/>
                <a:gd name="connsiteX70" fmla="*/ 2483893 w 7726980"/>
                <a:gd name="connsiteY70" fmla="*/ 1528550 h 6005015"/>
                <a:gd name="connsiteX71" fmla="*/ 2361063 w 7726980"/>
                <a:gd name="connsiteY71" fmla="*/ 1596789 h 6005015"/>
                <a:gd name="connsiteX72" fmla="*/ 2374711 w 7726980"/>
                <a:gd name="connsiteY72" fmla="*/ 1801505 h 6005015"/>
                <a:gd name="connsiteX73" fmla="*/ 2374711 w 7726980"/>
                <a:gd name="connsiteY73" fmla="*/ 1801505 h 6005015"/>
                <a:gd name="connsiteX74" fmla="*/ 2361063 w 7726980"/>
                <a:gd name="connsiteY74" fmla="*/ 2074460 h 6005015"/>
                <a:gd name="connsiteX75" fmla="*/ 2374711 w 7726980"/>
                <a:gd name="connsiteY75" fmla="*/ 2142699 h 6005015"/>
                <a:gd name="connsiteX76" fmla="*/ 2374711 w 7726980"/>
                <a:gd name="connsiteY76" fmla="*/ 2251881 h 6005015"/>
                <a:gd name="connsiteX77" fmla="*/ 2415654 w 7726980"/>
                <a:gd name="connsiteY77" fmla="*/ 2402006 h 6005015"/>
                <a:gd name="connsiteX78" fmla="*/ 2415654 w 7726980"/>
                <a:gd name="connsiteY78" fmla="*/ 2402006 h 6005015"/>
                <a:gd name="connsiteX79" fmla="*/ 2456597 w 7726980"/>
                <a:gd name="connsiteY79" fmla="*/ 2593075 h 6005015"/>
                <a:gd name="connsiteX80" fmla="*/ 2470245 w 7726980"/>
                <a:gd name="connsiteY80" fmla="*/ 2688609 h 6005015"/>
                <a:gd name="connsiteX81" fmla="*/ 2483893 w 7726980"/>
                <a:gd name="connsiteY81" fmla="*/ 2756848 h 6005015"/>
                <a:gd name="connsiteX82" fmla="*/ 2524836 w 7726980"/>
                <a:gd name="connsiteY82" fmla="*/ 3207224 h 6005015"/>
                <a:gd name="connsiteX83" fmla="*/ 2565779 w 7726980"/>
                <a:gd name="connsiteY83" fmla="*/ 3343702 h 6005015"/>
                <a:gd name="connsiteX84" fmla="*/ 2483893 w 7726980"/>
                <a:gd name="connsiteY84" fmla="*/ 3589362 h 6005015"/>
                <a:gd name="connsiteX85" fmla="*/ 2402006 w 7726980"/>
                <a:gd name="connsiteY85" fmla="*/ 3821374 h 6005015"/>
                <a:gd name="connsiteX86" fmla="*/ 2415654 w 7726980"/>
                <a:gd name="connsiteY86" fmla="*/ 3916908 h 6005015"/>
                <a:gd name="connsiteX87" fmla="*/ 2388358 w 7726980"/>
                <a:gd name="connsiteY87" fmla="*/ 4053386 h 6005015"/>
                <a:gd name="connsiteX88" fmla="*/ 2320120 w 7726980"/>
                <a:gd name="connsiteY88" fmla="*/ 4176215 h 6005015"/>
                <a:gd name="connsiteX89" fmla="*/ 2388358 w 7726980"/>
                <a:gd name="connsiteY89" fmla="*/ 4230806 h 6005015"/>
                <a:gd name="connsiteX90" fmla="*/ 2361063 w 7726980"/>
                <a:gd name="connsiteY90" fmla="*/ 4380932 h 6005015"/>
                <a:gd name="connsiteX91" fmla="*/ 2292824 w 7726980"/>
                <a:gd name="connsiteY91" fmla="*/ 4531057 h 6005015"/>
                <a:gd name="connsiteX92" fmla="*/ 2292824 w 7726980"/>
                <a:gd name="connsiteY92" fmla="*/ 4599296 h 6005015"/>
                <a:gd name="connsiteX93" fmla="*/ 2497540 w 7726980"/>
                <a:gd name="connsiteY93" fmla="*/ 4572000 h 6005015"/>
                <a:gd name="connsiteX94" fmla="*/ 2565779 w 7726980"/>
                <a:gd name="connsiteY94" fmla="*/ 4531057 h 6005015"/>
                <a:gd name="connsiteX95" fmla="*/ 2374711 w 7726980"/>
                <a:gd name="connsiteY95" fmla="*/ 4681183 h 6005015"/>
                <a:gd name="connsiteX96" fmla="*/ 2320120 w 7726980"/>
                <a:gd name="connsiteY96" fmla="*/ 4817660 h 6005015"/>
                <a:gd name="connsiteX97" fmla="*/ 2320120 w 7726980"/>
                <a:gd name="connsiteY97" fmla="*/ 4954138 h 6005015"/>
                <a:gd name="connsiteX98" fmla="*/ 2320120 w 7726980"/>
                <a:gd name="connsiteY98" fmla="*/ 4954138 h 6005015"/>
                <a:gd name="connsiteX99" fmla="*/ 2497540 w 7726980"/>
                <a:gd name="connsiteY99" fmla="*/ 4885899 h 6005015"/>
                <a:gd name="connsiteX100" fmla="*/ 2647666 w 7726980"/>
                <a:gd name="connsiteY100" fmla="*/ 4858603 h 6005015"/>
                <a:gd name="connsiteX101" fmla="*/ 2729552 w 7726980"/>
                <a:gd name="connsiteY101" fmla="*/ 4763069 h 6005015"/>
                <a:gd name="connsiteX102" fmla="*/ 2729552 w 7726980"/>
                <a:gd name="connsiteY102" fmla="*/ 4804012 h 6005015"/>
                <a:gd name="connsiteX103" fmla="*/ 2715904 w 7726980"/>
                <a:gd name="connsiteY103" fmla="*/ 4817660 h 6005015"/>
                <a:gd name="connsiteX104" fmla="*/ 2661314 w 7726980"/>
                <a:gd name="connsiteY104" fmla="*/ 4858603 h 6005015"/>
                <a:gd name="connsiteX105" fmla="*/ 2593075 w 7726980"/>
                <a:gd name="connsiteY105" fmla="*/ 4954138 h 6005015"/>
                <a:gd name="connsiteX106" fmla="*/ 2565779 w 7726980"/>
                <a:gd name="connsiteY106" fmla="*/ 5145206 h 6005015"/>
                <a:gd name="connsiteX107" fmla="*/ 2538484 w 7726980"/>
                <a:gd name="connsiteY107" fmla="*/ 5281684 h 6005015"/>
                <a:gd name="connsiteX108" fmla="*/ 2579427 w 7726980"/>
                <a:gd name="connsiteY108" fmla="*/ 5418162 h 6005015"/>
                <a:gd name="connsiteX109" fmla="*/ 2661314 w 7726980"/>
                <a:gd name="connsiteY109" fmla="*/ 5390866 h 6005015"/>
                <a:gd name="connsiteX110" fmla="*/ 2634018 w 7726980"/>
                <a:gd name="connsiteY110" fmla="*/ 5568287 h 6005015"/>
                <a:gd name="connsiteX111" fmla="*/ 2647666 w 7726980"/>
                <a:gd name="connsiteY111" fmla="*/ 5677469 h 6005015"/>
                <a:gd name="connsiteX112" fmla="*/ 2702257 w 7726980"/>
                <a:gd name="connsiteY112" fmla="*/ 5718412 h 6005015"/>
                <a:gd name="connsiteX113" fmla="*/ 2702257 w 7726980"/>
                <a:gd name="connsiteY113" fmla="*/ 5786651 h 6005015"/>
                <a:gd name="connsiteX114" fmla="*/ 2674961 w 7726980"/>
                <a:gd name="connsiteY114" fmla="*/ 5868538 h 6005015"/>
                <a:gd name="connsiteX115" fmla="*/ 2674961 w 7726980"/>
                <a:gd name="connsiteY115" fmla="*/ 5868538 h 6005015"/>
                <a:gd name="connsiteX116" fmla="*/ 2715905 w 7726980"/>
                <a:gd name="connsiteY116" fmla="*/ 6005015 h 6005015"/>
                <a:gd name="connsiteX117" fmla="*/ 2975212 w 7726980"/>
                <a:gd name="connsiteY117" fmla="*/ 5977721 h 6005015"/>
                <a:gd name="connsiteX118" fmla="*/ 3302758 w 7726980"/>
                <a:gd name="connsiteY118" fmla="*/ 5773004 h 6005015"/>
                <a:gd name="connsiteX119" fmla="*/ 3603009 w 7726980"/>
                <a:gd name="connsiteY119" fmla="*/ 5472753 h 6005015"/>
                <a:gd name="connsiteX120" fmla="*/ 3821374 w 7726980"/>
                <a:gd name="connsiteY120" fmla="*/ 4981434 h 6005015"/>
                <a:gd name="connsiteX121" fmla="*/ 3944203 w 7726980"/>
                <a:gd name="connsiteY121" fmla="*/ 4517409 h 6005015"/>
                <a:gd name="connsiteX122" fmla="*/ 3930555 w 7726980"/>
                <a:gd name="connsiteY122" fmla="*/ 4503762 h 6005015"/>
                <a:gd name="connsiteX123" fmla="*/ 4176215 w 7726980"/>
                <a:gd name="connsiteY123" fmla="*/ 3985147 h 6005015"/>
                <a:gd name="connsiteX124" fmla="*/ 4203511 w 7726980"/>
                <a:gd name="connsiteY124" fmla="*/ 3302759 h 6005015"/>
                <a:gd name="connsiteX125" fmla="*/ 4339988 w 7726980"/>
                <a:gd name="connsiteY125" fmla="*/ 2552132 h 6005015"/>
                <a:gd name="connsiteX126" fmla="*/ 4380931 w 7726980"/>
                <a:gd name="connsiteY126" fmla="*/ 2238233 h 6005015"/>
                <a:gd name="connsiteX127" fmla="*/ 4230807 w 7726980"/>
                <a:gd name="connsiteY127" fmla="*/ 1746914 h 6005015"/>
                <a:gd name="connsiteX128" fmla="*/ 4230806 w 7726980"/>
                <a:gd name="connsiteY128" fmla="*/ 1487607 h 6005015"/>
                <a:gd name="connsiteX129" fmla="*/ 4217159 w 7726980"/>
                <a:gd name="connsiteY129" fmla="*/ 1201004 h 6005015"/>
                <a:gd name="connsiteX130" fmla="*/ 4571999 w 7726980"/>
                <a:gd name="connsiteY130" fmla="*/ 859809 h 6005015"/>
                <a:gd name="connsiteX131" fmla="*/ 5008729 w 7726980"/>
                <a:gd name="connsiteY131" fmla="*/ 668741 h 6005015"/>
                <a:gd name="connsiteX132" fmla="*/ 5295331 w 7726980"/>
                <a:gd name="connsiteY132" fmla="*/ 1337480 h 6005015"/>
                <a:gd name="connsiteX133" fmla="*/ 5554639 w 7726980"/>
                <a:gd name="connsiteY133" fmla="*/ 1542198 h 6005015"/>
                <a:gd name="connsiteX134" fmla="*/ 5895832 w 7726980"/>
                <a:gd name="connsiteY134" fmla="*/ 1473958 h 6005015"/>
                <a:gd name="connsiteX135" fmla="*/ 6100550 w 7726980"/>
                <a:gd name="connsiteY135" fmla="*/ 1323833 h 6005015"/>
                <a:gd name="connsiteX136" fmla="*/ 6414447 w 7726980"/>
                <a:gd name="connsiteY136" fmla="*/ 1282890 h 6005015"/>
                <a:gd name="connsiteX137" fmla="*/ 6701050 w 7726980"/>
                <a:gd name="connsiteY137" fmla="*/ 1201003 h 6005015"/>
                <a:gd name="connsiteX138" fmla="*/ 7014949 w 7726980"/>
                <a:gd name="connsiteY138" fmla="*/ 1160060 h 6005015"/>
                <a:gd name="connsiteX139" fmla="*/ 7260609 w 7726980"/>
                <a:gd name="connsiteY139" fmla="*/ 1201003 h 6005015"/>
                <a:gd name="connsiteX140" fmla="*/ 7451678 w 7726980"/>
                <a:gd name="connsiteY140" fmla="*/ 1241947 h 600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7726980" h="6005015">
                  <a:moveTo>
                    <a:pt x="7451678" y="1241947"/>
                  </a:moveTo>
                  <a:cubicBezTo>
                    <a:pt x="7526741" y="1260144"/>
                    <a:pt x="7670042" y="1307912"/>
                    <a:pt x="7710985" y="1310186"/>
                  </a:cubicBezTo>
                  <a:cubicBezTo>
                    <a:pt x="7751928" y="1312460"/>
                    <a:pt x="7701886" y="1273791"/>
                    <a:pt x="7697337" y="1255594"/>
                  </a:cubicBezTo>
                  <a:lnTo>
                    <a:pt x="7683690" y="1201003"/>
                  </a:lnTo>
                  <a:lnTo>
                    <a:pt x="7642746" y="1173708"/>
                  </a:lnTo>
                  <a:lnTo>
                    <a:pt x="7615451" y="1146412"/>
                  </a:lnTo>
                  <a:lnTo>
                    <a:pt x="7465325" y="1105469"/>
                  </a:lnTo>
                  <a:lnTo>
                    <a:pt x="7383439" y="1078174"/>
                  </a:lnTo>
                  <a:lnTo>
                    <a:pt x="7383439" y="1078174"/>
                  </a:lnTo>
                  <a:lnTo>
                    <a:pt x="7246961" y="1037230"/>
                  </a:lnTo>
                  <a:lnTo>
                    <a:pt x="7206018" y="996287"/>
                  </a:lnTo>
                  <a:lnTo>
                    <a:pt x="7110484" y="900753"/>
                  </a:lnTo>
                  <a:lnTo>
                    <a:pt x="7042245" y="805218"/>
                  </a:lnTo>
                  <a:lnTo>
                    <a:pt x="7028597" y="709684"/>
                  </a:lnTo>
                  <a:lnTo>
                    <a:pt x="7014949" y="668741"/>
                  </a:lnTo>
                  <a:lnTo>
                    <a:pt x="7001302" y="600502"/>
                  </a:lnTo>
                  <a:lnTo>
                    <a:pt x="6960358" y="559559"/>
                  </a:lnTo>
                  <a:lnTo>
                    <a:pt x="6933063" y="518615"/>
                  </a:lnTo>
                  <a:lnTo>
                    <a:pt x="6796585" y="436729"/>
                  </a:lnTo>
                  <a:lnTo>
                    <a:pt x="6660108" y="368490"/>
                  </a:lnTo>
                  <a:lnTo>
                    <a:pt x="6537278" y="300251"/>
                  </a:lnTo>
                  <a:lnTo>
                    <a:pt x="6428096" y="259308"/>
                  </a:lnTo>
                  <a:lnTo>
                    <a:pt x="6209731" y="218365"/>
                  </a:lnTo>
                  <a:lnTo>
                    <a:pt x="6100549" y="218365"/>
                  </a:lnTo>
                  <a:lnTo>
                    <a:pt x="6005015" y="218365"/>
                  </a:lnTo>
                  <a:lnTo>
                    <a:pt x="5895833" y="177421"/>
                  </a:lnTo>
                  <a:lnTo>
                    <a:pt x="5841242" y="177421"/>
                  </a:lnTo>
                  <a:lnTo>
                    <a:pt x="5745708" y="177421"/>
                  </a:lnTo>
                  <a:lnTo>
                    <a:pt x="5500048" y="136478"/>
                  </a:lnTo>
                  <a:lnTo>
                    <a:pt x="5431809" y="81887"/>
                  </a:lnTo>
                  <a:lnTo>
                    <a:pt x="5377218" y="68239"/>
                  </a:lnTo>
                  <a:lnTo>
                    <a:pt x="5104263" y="13648"/>
                  </a:lnTo>
                  <a:lnTo>
                    <a:pt x="4967785" y="0"/>
                  </a:lnTo>
                  <a:lnTo>
                    <a:pt x="4844955" y="0"/>
                  </a:lnTo>
                  <a:lnTo>
                    <a:pt x="4722125" y="0"/>
                  </a:lnTo>
                  <a:lnTo>
                    <a:pt x="4612943" y="0"/>
                  </a:lnTo>
                  <a:lnTo>
                    <a:pt x="4408227" y="0"/>
                  </a:lnTo>
                  <a:lnTo>
                    <a:pt x="3835021" y="40944"/>
                  </a:lnTo>
                  <a:lnTo>
                    <a:pt x="3411940" y="109183"/>
                  </a:lnTo>
                  <a:lnTo>
                    <a:pt x="3070746" y="177421"/>
                  </a:lnTo>
                  <a:lnTo>
                    <a:pt x="2797791" y="272956"/>
                  </a:lnTo>
                  <a:lnTo>
                    <a:pt x="2333767" y="409433"/>
                  </a:lnTo>
                  <a:lnTo>
                    <a:pt x="1951630" y="532263"/>
                  </a:lnTo>
                  <a:lnTo>
                    <a:pt x="1719618" y="627797"/>
                  </a:lnTo>
                  <a:lnTo>
                    <a:pt x="1583140" y="709684"/>
                  </a:lnTo>
                  <a:lnTo>
                    <a:pt x="1337481" y="777923"/>
                  </a:lnTo>
                  <a:lnTo>
                    <a:pt x="1091821" y="832514"/>
                  </a:lnTo>
                  <a:lnTo>
                    <a:pt x="928048" y="914400"/>
                  </a:lnTo>
                  <a:lnTo>
                    <a:pt x="723331" y="968991"/>
                  </a:lnTo>
                  <a:lnTo>
                    <a:pt x="532263" y="968991"/>
                  </a:lnTo>
                  <a:lnTo>
                    <a:pt x="286603" y="968991"/>
                  </a:lnTo>
                  <a:lnTo>
                    <a:pt x="163773" y="996287"/>
                  </a:lnTo>
                  <a:lnTo>
                    <a:pt x="0" y="1160060"/>
                  </a:lnTo>
                  <a:lnTo>
                    <a:pt x="0" y="1160060"/>
                  </a:lnTo>
                  <a:lnTo>
                    <a:pt x="450376" y="1146412"/>
                  </a:lnTo>
                  <a:lnTo>
                    <a:pt x="832514" y="1132765"/>
                  </a:lnTo>
                  <a:lnTo>
                    <a:pt x="1296537" y="941696"/>
                  </a:lnTo>
                  <a:lnTo>
                    <a:pt x="1637731" y="859809"/>
                  </a:lnTo>
                  <a:lnTo>
                    <a:pt x="1924334" y="791571"/>
                  </a:lnTo>
                  <a:lnTo>
                    <a:pt x="2197290" y="723332"/>
                  </a:lnTo>
                  <a:lnTo>
                    <a:pt x="2470245" y="682389"/>
                  </a:lnTo>
                  <a:lnTo>
                    <a:pt x="2647666" y="627797"/>
                  </a:lnTo>
                  <a:lnTo>
                    <a:pt x="2702257" y="600502"/>
                  </a:lnTo>
                  <a:lnTo>
                    <a:pt x="2552131" y="846162"/>
                  </a:lnTo>
                  <a:lnTo>
                    <a:pt x="2470245" y="996287"/>
                  </a:lnTo>
                  <a:lnTo>
                    <a:pt x="2456597" y="1132765"/>
                  </a:lnTo>
                  <a:lnTo>
                    <a:pt x="2470245" y="1228299"/>
                  </a:lnTo>
                  <a:lnTo>
                    <a:pt x="2524836" y="1310186"/>
                  </a:lnTo>
                  <a:lnTo>
                    <a:pt x="2579427" y="1378424"/>
                  </a:lnTo>
                  <a:lnTo>
                    <a:pt x="2524836" y="1433015"/>
                  </a:lnTo>
                  <a:lnTo>
                    <a:pt x="2483893" y="1528550"/>
                  </a:lnTo>
                  <a:lnTo>
                    <a:pt x="2361063" y="1596789"/>
                  </a:lnTo>
                  <a:lnTo>
                    <a:pt x="2374711" y="1801505"/>
                  </a:lnTo>
                  <a:lnTo>
                    <a:pt x="2374711" y="1801505"/>
                  </a:lnTo>
                  <a:lnTo>
                    <a:pt x="2361063" y="2074460"/>
                  </a:lnTo>
                  <a:lnTo>
                    <a:pt x="2374711" y="2142699"/>
                  </a:lnTo>
                  <a:lnTo>
                    <a:pt x="2374711" y="2251881"/>
                  </a:lnTo>
                  <a:lnTo>
                    <a:pt x="2415654" y="2402006"/>
                  </a:lnTo>
                  <a:lnTo>
                    <a:pt x="2415654" y="2402006"/>
                  </a:lnTo>
                  <a:lnTo>
                    <a:pt x="2456597" y="2593075"/>
                  </a:lnTo>
                  <a:lnTo>
                    <a:pt x="2470245" y="2688609"/>
                  </a:lnTo>
                  <a:lnTo>
                    <a:pt x="2483893" y="2756848"/>
                  </a:lnTo>
                  <a:lnTo>
                    <a:pt x="2524836" y="3207224"/>
                  </a:lnTo>
                  <a:lnTo>
                    <a:pt x="2565779" y="3343702"/>
                  </a:lnTo>
                  <a:lnTo>
                    <a:pt x="2483893" y="3589362"/>
                  </a:lnTo>
                  <a:lnTo>
                    <a:pt x="2402006" y="3821374"/>
                  </a:lnTo>
                  <a:lnTo>
                    <a:pt x="2415654" y="3916908"/>
                  </a:lnTo>
                  <a:lnTo>
                    <a:pt x="2388358" y="4053386"/>
                  </a:lnTo>
                  <a:lnTo>
                    <a:pt x="2320120" y="4176215"/>
                  </a:lnTo>
                  <a:lnTo>
                    <a:pt x="2388358" y="4230806"/>
                  </a:lnTo>
                  <a:lnTo>
                    <a:pt x="2361063" y="4380932"/>
                  </a:lnTo>
                  <a:lnTo>
                    <a:pt x="2292824" y="4531057"/>
                  </a:lnTo>
                  <a:lnTo>
                    <a:pt x="2292824" y="4599296"/>
                  </a:lnTo>
                  <a:lnTo>
                    <a:pt x="2497540" y="4572000"/>
                  </a:lnTo>
                  <a:lnTo>
                    <a:pt x="2565779" y="4531057"/>
                  </a:lnTo>
                  <a:lnTo>
                    <a:pt x="2374711" y="4681183"/>
                  </a:lnTo>
                  <a:lnTo>
                    <a:pt x="2320120" y="4817660"/>
                  </a:lnTo>
                  <a:lnTo>
                    <a:pt x="2320120" y="4954138"/>
                  </a:lnTo>
                  <a:lnTo>
                    <a:pt x="2320120" y="4954138"/>
                  </a:lnTo>
                  <a:lnTo>
                    <a:pt x="2497540" y="4885899"/>
                  </a:lnTo>
                  <a:lnTo>
                    <a:pt x="2647666" y="4858603"/>
                  </a:lnTo>
                  <a:lnTo>
                    <a:pt x="2729552" y="4763069"/>
                  </a:lnTo>
                  <a:lnTo>
                    <a:pt x="2729552" y="4804012"/>
                  </a:lnTo>
                  <a:lnTo>
                    <a:pt x="2715904" y="4817660"/>
                  </a:lnTo>
                  <a:lnTo>
                    <a:pt x="2661314" y="4858603"/>
                  </a:lnTo>
                  <a:lnTo>
                    <a:pt x="2593075" y="4954138"/>
                  </a:lnTo>
                  <a:lnTo>
                    <a:pt x="2565779" y="5145206"/>
                  </a:lnTo>
                  <a:lnTo>
                    <a:pt x="2538484" y="5281684"/>
                  </a:lnTo>
                  <a:lnTo>
                    <a:pt x="2579427" y="5418162"/>
                  </a:lnTo>
                  <a:lnTo>
                    <a:pt x="2661314" y="5390866"/>
                  </a:lnTo>
                  <a:lnTo>
                    <a:pt x="2634018" y="5568287"/>
                  </a:lnTo>
                  <a:lnTo>
                    <a:pt x="2647666" y="5677469"/>
                  </a:lnTo>
                  <a:lnTo>
                    <a:pt x="2702257" y="5718412"/>
                  </a:lnTo>
                  <a:lnTo>
                    <a:pt x="2702257" y="5786651"/>
                  </a:lnTo>
                  <a:lnTo>
                    <a:pt x="2674961" y="5868538"/>
                  </a:lnTo>
                  <a:lnTo>
                    <a:pt x="2674961" y="5868538"/>
                  </a:lnTo>
                  <a:lnTo>
                    <a:pt x="2715905" y="6005015"/>
                  </a:lnTo>
                  <a:cubicBezTo>
                    <a:pt x="2747750" y="6000466"/>
                    <a:pt x="2943367" y="5982270"/>
                    <a:pt x="2975212" y="5977721"/>
                  </a:cubicBezTo>
                  <a:cubicBezTo>
                    <a:pt x="3016155" y="5975447"/>
                    <a:pt x="3305601" y="5770161"/>
                    <a:pt x="3302758" y="5773004"/>
                  </a:cubicBezTo>
                  <a:cubicBezTo>
                    <a:pt x="3364173" y="5736610"/>
                    <a:pt x="3594479" y="5475596"/>
                    <a:pt x="3603009" y="5472753"/>
                  </a:cubicBezTo>
                  <a:cubicBezTo>
                    <a:pt x="3648502" y="5420437"/>
                    <a:pt x="3827060" y="4984277"/>
                    <a:pt x="3821374" y="4981434"/>
                  </a:cubicBezTo>
                  <a:cubicBezTo>
                    <a:pt x="3864592" y="4892724"/>
                    <a:pt x="3935673" y="4525939"/>
                    <a:pt x="3944203" y="4517409"/>
                  </a:cubicBezTo>
                  <a:cubicBezTo>
                    <a:pt x="3962400" y="4437797"/>
                    <a:pt x="3933398" y="4506605"/>
                    <a:pt x="3930555" y="4503762"/>
                  </a:cubicBezTo>
                  <a:cubicBezTo>
                    <a:pt x="3921457" y="4508311"/>
                    <a:pt x="4184745" y="3976617"/>
                    <a:pt x="4176215" y="3985147"/>
                  </a:cubicBezTo>
                  <a:cubicBezTo>
                    <a:pt x="4219433" y="3907810"/>
                    <a:pt x="4203511" y="3297073"/>
                    <a:pt x="4203511" y="3302759"/>
                  </a:cubicBezTo>
                  <a:cubicBezTo>
                    <a:pt x="4210335" y="3193577"/>
                    <a:pt x="4337145" y="2546446"/>
                    <a:pt x="4339988" y="2552132"/>
                  </a:cubicBezTo>
                  <a:cubicBezTo>
                    <a:pt x="4365009" y="2420204"/>
                    <a:pt x="4378088" y="2246763"/>
                    <a:pt x="4380931" y="2238233"/>
                  </a:cubicBezTo>
                  <a:cubicBezTo>
                    <a:pt x="4383206" y="2185917"/>
                    <a:pt x="4236493" y="1746914"/>
                    <a:pt x="4230807" y="1746914"/>
                  </a:cubicBezTo>
                  <a:cubicBezTo>
                    <a:pt x="4210336" y="1665028"/>
                    <a:pt x="4225120" y="1487607"/>
                    <a:pt x="4230806" y="1487607"/>
                  </a:cubicBezTo>
                  <a:cubicBezTo>
                    <a:pt x="4226257" y="1439840"/>
                    <a:pt x="4222845" y="1206691"/>
                    <a:pt x="4217159" y="1201004"/>
                  </a:cubicBezTo>
                  <a:cubicBezTo>
                    <a:pt x="4214884" y="1146413"/>
                    <a:pt x="4571999" y="868339"/>
                    <a:pt x="4571999" y="859809"/>
                  </a:cubicBezTo>
                  <a:cubicBezTo>
                    <a:pt x="4635689" y="791570"/>
                    <a:pt x="5003042" y="682957"/>
                    <a:pt x="5008729" y="668741"/>
                  </a:cubicBezTo>
                  <a:cubicBezTo>
                    <a:pt x="5072419" y="641446"/>
                    <a:pt x="5306704" y="1331794"/>
                    <a:pt x="5295331" y="1337480"/>
                  </a:cubicBezTo>
                  <a:cubicBezTo>
                    <a:pt x="5349922" y="1458035"/>
                    <a:pt x="5546109" y="1530825"/>
                    <a:pt x="5554639" y="1542198"/>
                  </a:cubicBezTo>
                  <a:cubicBezTo>
                    <a:pt x="5593308" y="1576318"/>
                    <a:pt x="5901519" y="1473958"/>
                    <a:pt x="5895832" y="1473958"/>
                  </a:cubicBezTo>
                  <a:cubicBezTo>
                    <a:pt x="5952698" y="1464859"/>
                    <a:pt x="6100550" y="1320990"/>
                    <a:pt x="6100550" y="1323833"/>
                  </a:cubicBezTo>
                  <a:cubicBezTo>
                    <a:pt x="6136944" y="1303362"/>
                    <a:pt x="6411604" y="1277203"/>
                    <a:pt x="6414447" y="1282890"/>
                  </a:cubicBezTo>
                  <a:cubicBezTo>
                    <a:pt x="6453115" y="1273792"/>
                    <a:pt x="6718110" y="1203846"/>
                    <a:pt x="6701050" y="1201003"/>
                  </a:cubicBezTo>
                  <a:cubicBezTo>
                    <a:pt x="6753366" y="1194179"/>
                    <a:pt x="7009262" y="1151530"/>
                    <a:pt x="7014949" y="1160060"/>
                  </a:cubicBezTo>
                  <a:cubicBezTo>
                    <a:pt x="7069540" y="1160060"/>
                    <a:pt x="7257766" y="1192473"/>
                    <a:pt x="7260609" y="1201003"/>
                  </a:cubicBezTo>
                  <a:cubicBezTo>
                    <a:pt x="7303827" y="1214651"/>
                    <a:pt x="7448835" y="1233417"/>
                    <a:pt x="7451678" y="1241947"/>
                  </a:cubicBezTo>
                  <a:close/>
                </a:path>
              </a:pathLst>
            </a:custGeom>
            <a:solidFill>
              <a:srgbClr val="46444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xmlns="" id="{B3198488-AA64-E5DF-65E0-9B4D8E3DE5B5}"/>
                </a:ext>
              </a:extLst>
            </p:cNvPr>
            <p:cNvSpPr/>
            <p:nvPr/>
          </p:nvSpPr>
          <p:spPr>
            <a:xfrm>
              <a:off x="9075761" y="1241946"/>
              <a:ext cx="163773" cy="13647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xmlns="" id="{5B4240CE-8E24-1601-99FE-981EF3C1FE9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8090" y="4029736"/>
            <a:ext cx="1682956" cy="2586340"/>
          </a:xfrm>
          <a:prstGeom prst="rect">
            <a:avLst/>
          </a:prstGeom>
        </p:spPr>
      </p:pic>
    </p:spTree>
    <p:extLst>
      <p:ext uri="{BB962C8B-B14F-4D97-AF65-F5344CB8AC3E}">
        <p14:creationId xmlns:p14="http://schemas.microsoft.com/office/powerpoint/2010/main" val="66891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8764D31C-9228-42B3-A696-C79183CD9CB3}"/>
              </a:ext>
            </a:extLst>
          </p:cNvPr>
          <p:cNvSpPr/>
          <p:nvPr/>
        </p:nvSpPr>
        <p:spPr>
          <a:xfrm>
            <a:off x="0" y="0"/>
            <a:ext cx="12192000" cy="6858000"/>
          </a:xfrm>
          <a:prstGeom prst="rect">
            <a:avLst/>
          </a:prstGeom>
          <a:noFill/>
          <a:ln>
            <a:solidFill>
              <a:srgbClr val="36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5046990D-921D-4131-A4FB-B1FF11176D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93429"/>
            <a:ext cx="12192000" cy="6018212"/>
          </a:xfrm>
          <a:prstGeom prst="rect">
            <a:avLst/>
          </a:prstGeom>
        </p:spPr>
      </p:pic>
      <p:pic>
        <p:nvPicPr>
          <p:cNvPr id="12" name="Picture 11">
            <a:extLst>
              <a:ext uri="{FF2B5EF4-FFF2-40B4-BE49-F238E27FC236}">
                <a16:creationId xmlns:a16="http://schemas.microsoft.com/office/drawing/2014/main" xmlns="" id="{4D009B15-9765-44D3-A1C5-9C7BA40393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93698" y="868053"/>
            <a:ext cx="4552950" cy="2554774"/>
          </a:xfrm>
          <a:prstGeom prst="rect">
            <a:avLst/>
          </a:prstGeom>
          <a:effectLst>
            <a:softEdge rad="50800"/>
          </a:effectLst>
        </p:spPr>
      </p:pic>
      <p:pic>
        <p:nvPicPr>
          <p:cNvPr id="3" name="Picture 2">
            <a:extLst>
              <a:ext uri="{FF2B5EF4-FFF2-40B4-BE49-F238E27FC236}">
                <a16:creationId xmlns:a16="http://schemas.microsoft.com/office/drawing/2014/main" xmlns="" id="{6409B67E-D26F-4AC6-AB35-C77D716DBB3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471" b="-18385"/>
          <a:stretch/>
        </p:blipFill>
        <p:spPr>
          <a:xfrm>
            <a:off x="291951" y="2664433"/>
            <a:ext cx="983956" cy="807521"/>
          </a:xfrm>
          <a:prstGeom prst="rect">
            <a:avLst/>
          </a:prstGeom>
          <a:solidFill>
            <a:schemeClr val="bg1"/>
          </a:solidFill>
          <a:effectLst>
            <a:softEdge rad="50800"/>
          </a:effectLst>
        </p:spPr>
      </p:pic>
      <p:sp>
        <p:nvSpPr>
          <p:cNvPr id="13" name="Title 1">
            <a:extLst>
              <a:ext uri="{FF2B5EF4-FFF2-40B4-BE49-F238E27FC236}">
                <a16:creationId xmlns:a16="http://schemas.microsoft.com/office/drawing/2014/main" xmlns="" id="{8870905F-C832-4385-8A3C-2670F88FE7A2}"/>
              </a:ext>
            </a:extLst>
          </p:cNvPr>
          <p:cNvSpPr txBox="1">
            <a:spLocks/>
          </p:cNvSpPr>
          <p:nvPr/>
        </p:nvSpPr>
        <p:spPr>
          <a:xfrm>
            <a:off x="0" y="30939"/>
            <a:ext cx="12180411" cy="8728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E2F3D1"/>
                </a:solidFill>
                <a:latin typeface="Century Gothic" panose="020B0502020202020204" pitchFamily="34" charset="0"/>
              </a:rPr>
              <a:t>Thermal Tracker 3D</a:t>
            </a:r>
          </a:p>
        </p:txBody>
      </p:sp>
      <p:sp>
        <p:nvSpPr>
          <p:cNvPr id="2" name="TextBox 1">
            <a:extLst>
              <a:ext uri="{FF2B5EF4-FFF2-40B4-BE49-F238E27FC236}">
                <a16:creationId xmlns:a16="http://schemas.microsoft.com/office/drawing/2014/main" xmlns="" id="{A90F5709-C3D0-62CA-CA9A-B61AACEF99C6}"/>
              </a:ext>
            </a:extLst>
          </p:cNvPr>
          <p:cNvSpPr txBox="1"/>
          <p:nvPr/>
        </p:nvSpPr>
        <p:spPr>
          <a:xfrm>
            <a:off x="11589" y="6599163"/>
            <a:ext cx="1439801" cy="230832"/>
          </a:xfrm>
          <a:prstGeom prst="rect">
            <a:avLst/>
          </a:prstGeom>
          <a:noFill/>
        </p:spPr>
        <p:txBody>
          <a:bodyPr wrap="square" rtlCol="0">
            <a:spAutoFit/>
          </a:bodyPr>
          <a:lstStyle/>
          <a:p>
            <a:pPr algn="r"/>
            <a:r>
              <a:rPr lang="en-US" sz="900" dirty="0">
                <a:solidFill>
                  <a:schemeClr val="bg1"/>
                </a:solidFill>
              </a:rPr>
              <a:t>H. T. Harvey &amp; Associates</a:t>
            </a:r>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89827" y="1571260"/>
            <a:ext cx="4893172" cy="3383280"/>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6890" y="3422828"/>
            <a:ext cx="2669068" cy="3063424"/>
          </a:xfrm>
          <a:prstGeom prst="rect">
            <a:avLst/>
          </a:prstGeom>
        </p:spPr>
      </p:pic>
    </p:spTree>
    <p:extLst>
      <p:ext uri="{BB962C8B-B14F-4D97-AF65-F5344CB8AC3E}">
        <p14:creationId xmlns:p14="http://schemas.microsoft.com/office/powerpoint/2010/main" val="407705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37"/>
            <a:ext cx="12949990" cy="914400"/>
          </a:xfrm>
        </p:spPr>
        <p:txBody>
          <a:bodyPr/>
          <a:lstStyle/>
          <a:p>
            <a:pPr algn="ctr"/>
            <a:r>
              <a:rPr lang="en-US" sz="4000" b="1" dirty="0">
                <a:solidFill>
                  <a:srgbClr val="D3ECB9"/>
                </a:solidFill>
                <a:latin typeface="Century Gothic" panose="020B0502020202020204" pitchFamily="34" charset="0"/>
              </a:rPr>
              <a:t>Thank you!</a:t>
            </a:r>
          </a:p>
        </p:txBody>
      </p:sp>
      <p:sp>
        <p:nvSpPr>
          <p:cNvPr id="7" name="Rectangle 6"/>
          <p:cNvSpPr/>
          <p:nvPr/>
        </p:nvSpPr>
        <p:spPr>
          <a:xfrm>
            <a:off x="9615168" y="6451186"/>
            <a:ext cx="2449710" cy="307777"/>
          </a:xfrm>
          <a:prstGeom prst="rect">
            <a:avLst/>
          </a:prstGeom>
        </p:spPr>
        <p:txBody>
          <a:bodyPr wrap="none">
            <a:spAutoFit/>
          </a:bodyPr>
          <a:lstStyle/>
          <a:p>
            <a:r>
              <a:rPr lang="en-US" sz="1400" b="1" dirty="0">
                <a:solidFill>
                  <a:schemeClr val="bg1"/>
                </a:solidFill>
                <a:latin typeface="Century Gothic" panose="020B0502020202020204" pitchFamily="34" charset="0"/>
              </a:rPr>
              <a:t>www.harveyecology.com</a:t>
            </a:r>
          </a:p>
        </p:txBody>
      </p:sp>
      <p:sp>
        <p:nvSpPr>
          <p:cNvPr id="9" name="Content Placeholder 2"/>
          <p:cNvSpPr txBox="1">
            <a:spLocks/>
          </p:cNvSpPr>
          <p:nvPr/>
        </p:nvSpPr>
        <p:spPr bwMode="auto">
          <a:xfrm>
            <a:off x="702129" y="4267127"/>
            <a:ext cx="4543426" cy="166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noAutofit/>
          </a:bodyPr>
          <a:lstStyle>
            <a:lvl1pPr marL="257175" indent="-257175" algn="l" rtl="0" eaLnBrk="1" fontAlgn="base" hangingPunct="1">
              <a:spcBef>
                <a:spcPct val="20000"/>
              </a:spcBef>
              <a:spcAft>
                <a:spcPct val="0"/>
              </a:spcAft>
              <a:buChar char="•"/>
              <a:defRPr sz="2100" b="1">
                <a:solidFill>
                  <a:schemeClr val="tx1"/>
                </a:solidFill>
                <a:latin typeface="Century Gothic" panose="020B0502020202020204" pitchFamily="34" charset="0"/>
                <a:ea typeface="+mn-ea"/>
                <a:cs typeface="+mn-cs"/>
              </a:defRPr>
            </a:lvl1pPr>
            <a:lvl2pPr marL="557213" indent="-214313" algn="l" rtl="0" eaLnBrk="1" fontAlgn="base" hangingPunct="1">
              <a:spcBef>
                <a:spcPct val="20000"/>
              </a:spcBef>
              <a:spcAft>
                <a:spcPct val="0"/>
              </a:spcAft>
              <a:buClr>
                <a:schemeClr val="tx1"/>
              </a:buClr>
              <a:buChar char="–"/>
              <a:defRPr sz="2100">
                <a:solidFill>
                  <a:schemeClr val="tx1"/>
                </a:solidFill>
                <a:latin typeface="Century Gothic" panose="020B0502020202020204" pitchFamily="34" charset="0"/>
              </a:defRPr>
            </a:lvl2pPr>
            <a:lvl3pPr marL="942975" indent="-257175" algn="l" rtl="0" eaLnBrk="1" fontAlgn="base" hangingPunct="1">
              <a:spcBef>
                <a:spcPct val="20000"/>
              </a:spcBef>
              <a:spcAft>
                <a:spcPct val="0"/>
              </a:spcAft>
              <a:buClr>
                <a:schemeClr val="tx1"/>
              </a:buClr>
              <a:buFont typeface="Wingdings" panose="05000000000000000000" pitchFamily="2" charset="2"/>
              <a:buChar char="§"/>
              <a:defRPr sz="1800">
                <a:solidFill>
                  <a:schemeClr val="tx1"/>
                </a:solidFill>
                <a:latin typeface="Century Gothic" panose="020B0502020202020204" pitchFamily="34" charset="0"/>
              </a:defRPr>
            </a:lvl3pPr>
            <a:lvl4pPr marL="1285875" indent="-257175" algn="l" rtl="0" eaLnBrk="1" fontAlgn="base" hangingPunct="1">
              <a:spcBef>
                <a:spcPct val="20000"/>
              </a:spcBef>
              <a:spcAft>
                <a:spcPct val="0"/>
              </a:spcAft>
              <a:buClr>
                <a:schemeClr val="tx1"/>
              </a:buClr>
              <a:buFont typeface="Arial" panose="020B0604020202020204" pitchFamily="34" charset="0"/>
              <a:buChar char="»"/>
              <a:defRPr sz="1500">
                <a:solidFill>
                  <a:schemeClr val="tx1"/>
                </a:solidFill>
                <a:latin typeface="Century Gothic" panose="020B0502020202020204" pitchFamily="34" charset="0"/>
              </a:defRPr>
            </a:lvl4pPr>
            <a:lvl5pPr marL="1585913" indent="-214313" algn="l" rtl="0" eaLnBrk="1" fontAlgn="base" hangingPunct="1">
              <a:spcBef>
                <a:spcPct val="20000"/>
              </a:spcBef>
              <a:spcAft>
                <a:spcPct val="0"/>
              </a:spcAft>
              <a:buClr>
                <a:schemeClr val="tx1"/>
              </a:buClr>
              <a:buFont typeface="Century Gothic" panose="020B0502020202020204" pitchFamily="34" charset="0"/>
              <a:buChar char="›"/>
              <a:defRPr sz="1350">
                <a:solidFill>
                  <a:schemeClr val="tx1"/>
                </a:solidFill>
                <a:latin typeface="Century Gothic" panose="020B0502020202020204" pitchFamily="34" charset="0"/>
              </a:defRPr>
            </a:lvl5pPr>
            <a:lvl6pPr marL="1885950" indent="-171450" algn="l" rtl="0" eaLnBrk="1" fontAlgn="base" hangingPunct="1">
              <a:spcBef>
                <a:spcPct val="20000"/>
              </a:spcBef>
              <a:spcAft>
                <a:spcPct val="0"/>
              </a:spcAft>
              <a:buChar char="»"/>
              <a:defRPr sz="1200">
                <a:solidFill>
                  <a:schemeClr val="tx1"/>
                </a:solidFill>
                <a:latin typeface="+mn-lt"/>
              </a:defRPr>
            </a:lvl6pPr>
            <a:lvl7pPr marL="2228850" indent="-171450" algn="l" rtl="0" eaLnBrk="1" fontAlgn="base" hangingPunct="1">
              <a:spcBef>
                <a:spcPct val="20000"/>
              </a:spcBef>
              <a:spcAft>
                <a:spcPct val="0"/>
              </a:spcAft>
              <a:buChar char="»"/>
              <a:defRPr sz="1200">
                <a:solidFill>
                  <a:schemeClr val="tx1"/>
                </a:solidFill>
                <a:latin typeface="+mn-lt"/>
              </a:defRPr>
            </a:lvl7pPr>
            <a:lvl8pPr marL="2571750" indent="-171450" algn="l" rtl="0" eaLnBrk="1" fontAlgn="base" hangingPunct="1">
              <a:spcBef>
                <a:spcPct val="20000"/>
              </a:spcBef>
              <a:spcAft>
                <a:spcPct val="0"/>
              </a:spcAft>
              <a:buChar char="»"/>
              <a:defRPr sz="1200">
                <a:solidFill>
                  <a:schemeClr val="tx1"/>
                </a:solidFill>
                <a:latin typeface="+mn-lt"/>
              </a:defRPr>
            </a:lvl8pPr>
            <a:lvl9pPr marL="2914650" indent="-171450" algn="l" rtl="0" eaLnBrk="1" fontAlgn="base" hangingPunct="1">
              <a:spcBef>
                <a:spcPct val="20000"/>
              </a:spcBef>
              <a:spcAft>
                <a:spcPct val="0"/>
              </a:spcAft>
              <a:buChar char="»"/>
              <a:defRPr sz="1200">
                <a:solidFill>
                  <a:schemeClr val="tx1"/>
                </a:solidFill>
                <a:latin typeface="+mn-lt"/>
              </a:defRPr>
            </a:lvl9pPr>
          </a:lstStyle>
          <a:p>
            <a:pPr marL="0" indent="0">
              <a:spcBef>
                <a:spcPts val="0"/>
              </a:spcBef>
              <a:spcAft>
                <a:spcPts val="600"/>
              </a:spcAft>
              <a:buNone/>
            </a:pPr>
            <a:r>
              <a:rPr lang="en-US" sz="2000" kern="0" dirty="0">
                <a:solidFill>
                  <a:srgbClr val="D3ECB9"/>
                </a:solidFill>
              </a:rPr>
              <a:t>Sharon Kramer, PhD</a:t>
            </a:r>
          </a:p>
          <a:p>
            <a:pPr marL="0" indent="0">
              <a:spcBef>
                <a:spcPts val="0"/>
              </a:spcBef>
              <a:spcAft>
                <a:spcPts val="600"/>
              </a:spcAft>
              <a:buNone/>
            </a:pPr>
            <a:r>
              <a:rPr lang="en-US" sz="2000" kern="0" dirty="0">
                <a:solidFill>
                  <a:srgbClr val="D3ECB9"/>
                </a:solidFill>
              </a:rPr>
              <a:t>skramer@harveyecology.com</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6992" y="5101149"/>
            <a:ext cx="4129244" cy="1311454"/>
          </a:xfrm>
          <a:prstGeom prst="rect">
            <a:avLst/>
          </a:prstGeom>
        </p:spPr>
      </p:pic>
      <p:sp>
        <p:nvSpPr>
          <p:cNvPr id="3" name="Rectangle 2"/>
          <p:cNvSpPr/>
          <p:nvPr/>
        </p:nvSpPr>
        <p:spPr>
          <a:xfrm>
            <a:off x="6096000" y="1154369"/>
            <a:ext cx="6096000" cy="3416320"/>
          </a:xfrm>
          <a:prstGeom prst="rect">
            <a:avLst/>
          </a:prstGeom>
        </p:spPr>
        <p:txBody>
          <a:bodyPr>
            <a:spAutoFit/>
          </a:bodyPr>
          <a:lstStyle/>
          <a:p>
            <a:r>
              <a:rPr lang="en-US" b="1" dirty="0">
                <a:solidFill>
                  <a:srgbClr val="D3ECB9"/>
                </a:solidFill>
                <a:latin typeface="Century Gothic" panose="020B0502020202020204" pitchFamily="34" charset="0"/>
              </a:rPr>
              <a:t>Acknowledgements:</a:t>
            </a:r>
            <a:r>
              <a:rPr lang="en-US" dirty="0">
                <a:solidFill>
                  <a:schemeClr val="bg1"/>
                </a:solidFill>
                <a:latin typeface="Century Gothic" panose="020B0502020202020204" pitchFamily="34" charset="0"/>
              </a:rPr>
              <a:t> Stephanie Schneider, Sophie Bernstein, Scott Terrill, David Ainley, Jarrod </a:t>
            </a:r>
            <a:r>
              <a:rPr lang="en-US" dirty="0" err="1">
                <a:solidFill>
                  <a:schemeClr val="bg1"/>
                </a:solidFill>
                <a:latin typeface="Century Gothic" panose="020B0502020202020204" pitchFamily="34" charset="0"/>
              </a:rPr>
              <a:t>Santora</a:t>
            </a:r>
            <a:r>
              <a:rPr lang="en-US" dirty="0">
                <a:solidFill>
                  <a:schemeClr val="bg1"/>
                </a:solidFill>
                <a:latin typeface="Century Gothic" panose="020B0502020202020204" pitchFamily="34" charset="0"/>
              </a:rPr>
              <a:t>, Lisa Balance</a:t>
            </a: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R.G. Ford Consulting: Glenn Ford, Janet Casey</a:t>
            </a: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PNNL: Shari Matzner </a:t>
            </a: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Cal Poly Humboldt SERC: Arne Jacobsen, Eli Wallach, Charles Chamberlain</a:t>
            </a: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California Energy Commission: David </a:t>
            </a:r>
            <a:r>
              <a:rPr lang="en-US" dirty="0" err="1">
                <a:solidFill>
                  <a:schemeClr val="bg1"/>
                </a:solidFill>
                <a:latin typeface="Century Gothic" panose="020B0502020202020204" pitchFamily="34" charset="0"/>
              </a:rPr>
              <a:t>Stoms</a:t>
            </a:r>
            <a:endParaRPr lang="en-US"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535" y="1524714"/>
            <a:ext cx="5129605" cy="1920000"/>
          </a:xfrm>
          <a:prstGeom prst="rect">
            <a:avLst/>
          </a:prstGeom>
        </p:spPr>
      </p:pic>
    </p:spTree>
    <p:extLst>
      <p:ext uri="{BB962C8B-B14F-4D97-AF65-F5344CB8AC3E}">
        <p14:creationId xmlns:p14="http://schemas.microsoft.com/office/powerpoint/2010/main" val="1306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B14A90AD-B5FD-4883-96E7-D83343A48A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78" y="893429"/>
            <a:ext cx="12182475" cy="5964571"/>
          </a:xfrm>
          <a:prstGeom prst="rect">
            <a:avLst/>
          </a:prstGeom>
        </p:spPr>
      </p:pic>
      <p:sp>
        <p:nvSpPr>
          <p:cNvPr id="28" name="Rectangle 27">
            <a:extLst>
              <a:ext uri="{FF2B5EF4-FFF2-40B4-BE49-F238E27FC236}">
                <a16:creationId xmlns:a16="http://schemas.microsoft.com/office/drawing/2014/main" xmlns="" id="{60798F35-4721-478E-92A0-5B9E2F04370A}"/>
              </a:ext>
            </a:extLst>
          </p:cNvPr>
          <p:cNvSpPr/>
          <p:nvPr/>
        </p:nvSpPr>
        <p:spPr>
          <a:xfrm flipH="1">
            <a:off x="0" y="968544"/>
            <a:ext cx="12166436" cy="5938012"/>
          </a:xfrm>
          <a:prstGeom prst="rect">
            <a:avLst/>
          </a:prstGeom>
          <a:gradFill flip="none" rotWithShape="1">
            <a:gsLst>
              <a:gs pos="7000">
                <a:schemeClr val="bg1">
                  <a:alpha val="0"/>
                </a:schemeClr>
              </a:gs>
              <a:gs pos="57000">
                <a:schemeClr val="bg1">
                  <a:lumMod val="50000"/>
                  <a:alpha val="85000"/>
                </a:schemeClr>
              </a:gs>
              <a:gs pos="100000">
                <a:schemeClr val="bg1">
                  <a:lumMod val="50000"/>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a typeface="Helvetica Neue" panose="02000503000000020004" pitchFamily="2" charset="0"/>
              <a:cs typeface="Helvetica Neue" panose="02000503000000020004" pitchFamily="2" charset="0"/>
            </a:endParaRPr>
          </a:p>
        </p:txBody>
      </p:sp>
      <p:sp>
        <p:nvSpPr>
          <p:cNvPr id="62" name="Content Placeholder 2">
            <a:extLst>
              <a:ext uri="{FF2B5EF4-FFF2-40B4-BE49-F238E27FC236}">
                <a16:creationId xmlns:a16="http://schemas.microsoft.com/office/drawing/2014/main" xmlns="" id="{27B21628-0502-48F4-AD94-596881B88597}"/>
              </a:ext>
            </a:extLst>
          </p:cNvPr>
          <p:cNvSpPr txBox="1">
            <a:spLocks/>
          </p:cNvSpPr>
          <p:nvPr/>
        </p:nvSpPr>
        <p:spPr bwMode="auto">
          <a:xfrm>
            <a:off x="-184790" y="3104515"/>
            <a:ext cx="11736710" cy="587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2900" indent="-342900" algn="l" rtl="0" eaLnBrk="1" fontAlgn="base" hangingPunct="1">
              <a:spcBef>
                <a:spcPts val="0"/>
              </a:spcBef>
              <a:spcAft>
                <a:spcPts val="600"/>
              </a:spcAft>
              <a:buChar char="•"/>
              <a:defRPr sz="2800" b="1">
                <a:solidFill>
                  <a:schemeClr val="tx1"/>
                </a:solidFill>
                <a:latin typeface="Century Gothic" panose="020B0502020202020204" pitchFamily="34" charset="0"/>
                <a:ea typeface="+mn-ea"/>
                <a:cs typeface="+mn-cs"/>
              </a:defRPr>
            </a:lvl1pPr>
            <a:lvl2pPr marL="742950" indent="-285750" algn="l" rtl="0" eaLnBrk="1" fontAlgn="base" hangingPunct="1">
              <a:spcBef>
                <a:spcPts val="0"/>
              </a:spcBef>
              <a:spcAft>
                <a:spcPts val="600"/>
              </a:spcAft>
              <a:buClr>
                <a:schemeClr val="tx1"/>
              </a:buClr>
              <a:buChar char="–"/>
              <a:defRPr sz="2800">
                <a:solidFill>
                  <a:schemeClr val="tx1"/>
                </a:solidFill>
                <a:latin typeface="Century Gothic" panose="020B0502020202020204" pitchFamily="34" charset="0"/>
              </a:defRPr>
            </a:lvl2pPr>
            <a:lvl3pPr marL="1257300" indent="-342900" algn="l" rtl="0" eaLnBrk="1" fontAlgn="base" hangingPunct="1">
              <a:spcBef>
                <a:spcPts val="0"/>
              </a:spcBef>
              <a:spcAft>
                <a:spcPts val="600"/>
              </a:spcAft>
              <a:buClr>
                <a:schemeClr val="tx1"/>
              </a:buClr>
              <a:buFont typeface="Wingdings" panose="05000000000000000000" pitchFamily="2" charset="2"/>
              <a:buChar char="§"/>
              <a:defRPr sz="2400">
                <a:solidFill>
                  <a:schemeClr val="tx1"/>
                </a:solidFill>
                <a:latin typeface="Century Gothic" panose="020B0502020202020204" pitchFamily="34" charset="0"/>
              </a:defRPr>
            </a:lvl3pPr>
            <a:lvl4pPr marL="1714500" indent="-342900" algn="l" rtl="0" eaLnBrk="1" fontAlgn="base" hangingPunct="1">
              <a:spcBef>
                <a:spcPts val="0"/>
              </a:spcBef>
              <a:spcAft>
                <a:spcPts val="600"/>
              </a:spcAft>
              <a:buClr>
                <a:schemeClr val="tx1"/>
              </a:buClr>
              <a:buFont typeface="Arial" panose="020B0604020202020204" pitchFamily="34" charset="0"/>
              <a:buChar char="»"/>
              <a:defRPr sz="2000">
                <a:solidFill>
                  <a:schemeClr val="tx1"/>
                </a:solidFill>
                <a:latin typeface="Century Gothic" panose="020B0502020202020204" pitchFamily="34" charset="0"/>
              </a:defRPr>
            </a:lvl4pPr>
            <a:lvl5pPr marL="2114550" indent="-285750" algn="l" rtl="0" eaLnBrk="1" fontAlgn="base" hangingPunct="1">
              <a:spcBef>
                <a:spcPts val="0"/>
              </a:spcBef>
              <a:spcAft>
                <a:spcPts val="600"/>
              </a:spcAft>
              <a:buClr>
                <a:schemeClr val="tx1"/>
              </a:buClr>
              <a:buFont typeface="Century Gothic" panose="020B0502020202020204" pitchFamily="34" charset="0"/>
              <a:buChar char="›"/>
              <a:defRPr sz="18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lvl="1" indent="0">
              <a:spcAft>
                <a:spcPts val="0"/>
              </a:spcAft>
              <a:buClr>
                <a:schemeClr val="bg1"/>
              </a:buClr>
              <a:buNone/>
              <a:defRPr/>
            </a:pPr>
            <a:endParaRPr lang="en-US" b="1" kern="0" dirty="0">
              <a:solidFill>
                <a:schemeClr val="bg1"/>
              </a:solidFill>
            </a:endParaRPr>
          </a:p>
          <a:p>
            <a:pPr marL="457200" lvl="1" indent="-457200">
              <a:spcAft>
                <a:spcPts val="0"/>
              </a:spcAft>
              <a:buClr>
                <a:schemeClr val="bg1"/>
              </a:buClr>
              <a:defRPr/>
            </a:pPr>
            <a:endParaRPr lang="en-US" b="1" kern="0" dirty="0">
              <a:solidFill>
                <a:schemeClr val="bg1"/>
              </a:solidFill>
            </a:endParaRPr>
          </a:p>
          <a:p>
            <a:pPr marL="0" lvl="1" indent="0">
              <a:spcAft>
                <a:spcPts val="0"/>
              </a:spcAft>
              <a:buClr>
                <a:schemeClr val="bg1"/>
              </a:buClr>
              <a:buNone/>
              <a:defRPr/>
            </a:pPr>
            <a:endParaRPr lang="en-US" kern="0" dirty="0">
              <a:solidFill>
                <a:schemeClr val="bg1"/>
              </a:solidFill>
            </a:endParaRPr>
          </a:p>
          <a:p>
            <a:pPr marL="457200" lvl="2" indent="0">
              <a:spcBef>
                <a:spcPts val="600"/>
              </a:spcBef>
              <a:spcAft>
                <a:spcPts val="0"/>
              </a:spcAft>
              <a:buClr>
                <a:schemeClr val="bg1"/>
              </a:buClr>
              <a:buNone/>
              <a:defRPr/>
            </a:pPr>
            <a:endParaRPr lang="en-US" kern="0" dirty="0">
              <a:solidFill>
                <a:schemeClr val="bg1"/>
              </a:solidFill>
            </a:endParaRPr>
          </a:p>
          <a:p>
            <a:pPr marL="800100" lvl="2">
              <a:spcBef>
                <a:spcPts val="600"/>
              </a:spcBef>
              <a:spcAft>
                <a:spcPts val="0"/>
              </a:spcAft>
              <a:buClr>
                <a:schemeClr val="bg1"/>
              </a:buClr>
              <a:buFont typeface="Century Gothic" panose="020B0502020202020204" pitchFamily="34" charset="0"/>
              <a:buChar char="–"/>
              <a:defRPr/>
            </a:pPr>
            <a:endParaRPr kumimoji="0" lang="en-US" sz="1600" b="0" i="0" u="none" strike="noStrike" kern="0" cap="none" spc="0" normalizeH="0" baseline="0" noProof="0" dirty="0">
              <a:ln>
                <a:noFill/>
              </a:ln>
              <a:solidFill>
                <a:schemeClr val="bg1"/>
              </a:solidFill>
              <a:effectLst/>
              <a:uLnTx/>
              <a:uFillTx/>
            </a:endParaRPr>
          </a:p>
          <a:p>
            <a:pPr marL="914400" marR="0" lvl="2" algn="l" defTabSz="914400" rtl="0" eaLnBrk="1" fontAlgn="base" latinLnBrk="0" hangingPunct="1">
              <a:lnSpc>
                <a:spcPct val="100000"/>
              </a:lnSpc>
              <a:spcBef>
                <a:spcPts val="0"/>
              </a:spcBef>
              <a:spcAft>
                <a:spcPts val="600"/>
              </a:spcAft>
              <a:buClr>
                <a:srgbClr val="364C73"/>
              </a:buClr>
              <a:buSzTx/>
              <a:buFont typeface="Century Gothic" panose="020B0502020202020204" pitchFamily="34" charset="0"/>
              <a:buChar char="–"/>
              <a:tabLst/>
              <a:defRPr/>
            </a:pPr>
            <a:endParaRPr kumimoji="0" lang="en-US" sz="2400" b="0" i="0" u="none" strike="noStrike" kern="0" cap="none" spc="0" normalizeH="0" baseline="0" noProof="0" dirty="0">
              <a:ln>
                <a:noFill/>
              </a:ln>
              <a:solidFill>
                <a:srgbClr val="00569D"/>
              </a:solidFill>
              <a:effectLst/>
              <a:uLnTx/>
              <a:uFillTx/>
              <a:latin typeface="Arial Nova Cond" panose="020B0506020202020204" pitchFamily="34" charset="0"/>
            </a:endParaRPr>
          </a:p>
          <a:p>
            <a:pPr marL="2114550" marR="0" lvl="4" indent="-285750" algn="l" defTabSz="914400" rtl="0" eaLnBrk="1" fontAlgn="base" latinLnBrk="0" hangingPunct="1">
              <a:lnSpc>
                <a:spcPct val="100000"/>
              </a:lnSpc>
              <a:spcBef>
                <a:spcPts val="0"/>
              </a:spcBef>
              <a:spcAft>
                <a:spcPts val="600"/>
              </a:spcAft>
              <a:buClr>
                <a:sysClr val="window" lastClr="FFFFFF"/>
              </a:buClr>
              <a:buSzTx/>
              <a:buFont typeface="Century Gothic" panose="020B0502020202020204" pitchFamily="34" charset="0"/>
              <a:buChar char="›"/>
              <a:tabLst>
                <a:tab pos="1085850" algn="l"/>
              </a:tabLst>
              <a:defRPr/>
            </a:pPr>
            <a:endParaRPr kumimoji="0" lang="en-US" sz="1800" b="0" i="0" u="none" strike="noStrike" kern="0" cap="none" spc="0" normalizeH="0" baseline="0" noProof="0" dirty="0">
              <a:ln>
                <a:noFill/>
              </a:ln>
              <a:solidFill>
                <a:sysClr val="window" lastClr="FFFFFF"/>
              </a:solidFill>
              <a:effectLst/>
              <a:uLnTx/>
              <a:uFillTx/>
              <a:latin typeface="Century Gothic" panose="020B0502020202020204" pitchFamily="34" charset="0"/>
            </a:endParaRPr>
          </a:p>
        </p:txBody>
      </p:sp>
      <p:sp>
        <p:nvSpPr>
          <p:cNvPr id="56" name="Title 1">
            <a:extLst>
              <a:ext uri="{FF2B5EF4-FFF2-40B4-BE49-F238E27FC236}">
                <a16:creationId xmlns:a16="http://schemas.microsoft.com/office/drawing/2014/main" xmlns="" id="{06A98343-AF92-45BC-8A85-318DAEE3E529}"/>
              </a:ext>
            </a:extLst>
          </p:cNvPr>
          <p:cNvSpPr txBox="1">
            <a:spLocks/>
          </p:cNvSpPr>
          <p:nvPr/>
        </p:nvSpPr>
        <p:spPr>
          <a:xfrm>
            <a:off x="27542" y="-10669"/>
            <a:ext cx="12180411" cy="8728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D3ECB9"/>
                </a:solidFill>
                <a:latin typeface="Century Gothic" panose="020B0502020202020204" pitchFamily="34" charset="0"/>
              </a:rPr>
              <a:t>Overview</a:t>
            </a:r>
          </a:p>
        </p:txBody>
      </p:sp>
      <p:sp>
        <p:nvSpPr>
          <p:cNvPr id="5" name="TextBox 4"/>
          <p:cNvSpPr txBox="1"/>
          <p:nvPr/>
        </p:nvSpPr>
        <p:spPr>
          <a:xfrm>
            <a:off x="311150" y="1790065"/>
            <a:ext cx="11145520"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U.S. west coast vs Atlantic OSW</a:t>
            </a:r>
          </a:p>
          <a:p>
            <a:pPr marL="1028700" lvl="1" indent="-571500">
              <a:buFont typeface="Arial" panose="020B0604020202020204" pitchFamily="34" charset="0"/>
              <a:buChar char="•"/>
            </a:pPr>
            <a:r>
              <a:rPr lang="en-US" sz="3600" dirty="0">
                <a:solidFill>
                  <a:schemeClr val="bg1"/>
                </a:solidFill>
              </a:rPr>
              <a:t>Bathymetry</a:t>
            </a:r>
          </a:p>
          <a:p>
            <a:pPr marL="1028700" lvl="1" indent="-571500">
              <a:buFont typeface="Arial" panose="020B0604020202020204" pitchFamily="34" charset="0"/>
              <a:buChar char="•"/>
            </a:pPr>
            <a:r>
              <a:rPr lang="en-US" sz="3600" dirty="0">
                <a:solidFill>
                  <a:schemeClr val="bg1"/>
                </a:solidFill>
              </a:rPr>
              <a:t>California Current Ecosystem</a:t>
            </a:r>
          </a:p>
          <a:p>
            <a:pPr marL="1028700" lvl="1" indent="-571500">
              <a:buFont typeface="Arial" panose="020B0604020202020204" pitchFamily="34" charset="0"/>
              <a:buChar char="•"/>
            </a:pPr>
            <a:r>
              <a:rPr lang="en-US" sz="3600" dirty="0">
                <a:solidFill>
                  <a:schemeClr val="bg1"/>
                </a:solidFill>
              </a:rPr>
              <a:t>Bird flight behavior</a:t>
            </a:r>
          </a:p>
          <a:p>
            <a:pPr marL="571500" indent="-571500">
              <a:buFont typeface="Arial" panose="020B0604020202020204" pitchFamily="34" charset="0"/>
              <a:buChar char="•"/>
            </a:pPr>
            <a:r>
              <a:rPr lang="en-US" sz="3600" dirty="0">
                <a:solidFill>
                  <a:schemeClr val="bg1"/>
                </a:solidFill>
              </a:rPr>
              <a:t>Existing information </a:t>
            </a:r>
          </a:p>
          <a:p>
            <a:pPr marL="571500" indent="-571500">
              <a:buFont typeface="Arial" panose="020B0604020202020204" pitchFamily="34" charset="0"/>
              <a:buChar char="•"/>
            </a:pPr>
            <a:r>
              <a:rPr lang="en-US" sz="3600" dirty="0">
                <a:solidFill>
                  <a:schemeClr val="bg1"/>
                </a:solidFill>
              </a:rPr>
              <a:t>Collision vulnerability model</a:t>
            </a:r>
          </a:p>
          <a:p>
            <a:pPr marL="571500" indent="-571500">
              <a:buFont typeface="Arial" panose="020B0604020202020204" pitchFamily="34" charset="0"/>
              <a:buChar char="•"/>
            </a:pPr>
            <a:r>
              <a:rPr lang="en-US" sz="3600" dirty="0">
                <a:solidFill>
                  <a:schemeClr val="bg1"/>
                </a:solidFill>
              </a:rPr>
              <a:t>Information learned from new monitoring technology </a:t>
            </a:r>
          </a:p>
          <a:p>
            <a:endParaRPr lang="en-US" dirty="0">
              <a:solidFill>
                <a:schemeClr val="bg1"/>
              </a:solidFill>
            </a:endParaRPr>
          </a:p>
          <a:p>
            <a:endParaRPr lang="en-US" dirty="0"/>
          </a:p>
          <a:p>
            <a:endParaRPr lang="en-US" dirty="0"/>
          </a:p>
          <a:p>
            <a:endParaRPr lang="en-US" dirty="0"/>
          </a:p>
        </p:txBody>
      </p:sp>
    </p:spTree>
    <p:extLst>
      <p:ext uri="{BB962C8B-B14F-4D97-AF65-F5344CB8AC3E}">
        <p14:creationId xmlns:p14="http://schemas.microsoft.com/office/powerpoint/2010/main" val="2283043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8764D31C-9228-42B3-A696-C79183CD9CB3}"/>
              </a:ext>
            </a:extLst>
          </p:cNvPr>
          <p:cNvSpPr/>
          <p:nvPr/>
        </p:nvSpPr>
        <p:spPr>
          <a:xfrm>
            <a:off x="0" y="0"/>
            <a:ext cx="12192000" cy="6858000"/>
          </a:xfrm>
          <a:prstGeom prst="rect">
            <a:avLst/>
          </a:prstGeom>
          <a:noFill/>
          <a:ln>
            <a:solidFill>
              <a:srgbClr val="36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xmlns="" id="{06A98343-AF92-45BC-8A85-318DAEE3E529}"/>
              </a:ext>
            </a:extLst>
          </p:cNvPr>
          <p:cNvSpPr txBox="1">
            <a:spLocks/>
          </p:cNvSpPr>
          <p:nvPr/>
        </p:nvSpPr>
        <p:spPr>
          <a:xfrm>
            <a:off x="11589" y="3176"/>
            <a:ext cx="12180411" cy="8728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D3ECB9"/>
                </a:solidFill>
                <a:latin typeface="Century Gothic" panose="020B0502020202020204" pitchFamily="34" charset="0"/>
              </a:rPr>
              <a:t>Offshore Wind and Seabirds in the Pacific</a:t>
            </a:r>
          </a:p>
        </p:txBody>
      </p:sp>
      <p:pic>
        <p:nvPicPr>
          <p:cNvPr id="4" name="Picture 3">
            <a:extLst>
              <a:ext uri="{FF2B5EF4-FFF2-40B4-BE49-F238E27FC236}">
                <a16:creationId xmlns:a16="http://schemas.microsoft.com/office/drawing/2014/main" xmlns="" id="{9F428CE0-73D1-3924-D320-2DE2B79A66B5}"/>
              </a:ext>
            </a:extLst>
          </p:cNvPr>
          <p:cNvPicPr>
            <a:picLocks noChangeAspect="1"/>
          </p:cNvPicPr>
          <p:nvPr/>
        </p:nvPicPr>
        <p:blipFill>
          <a:blip r:embed="rId3"/>
          <a:stretch>
            <a:fillRect/>
          </a:stretch>
        </p:blipFill>
        <p:spPr>
          <a:xfrm>
            <a:off x="494366" y="1225686"/>
            <a:ext cx="11037955" cy="4883284"/>
          </a:xfrm>
          <a:prstGeom prst="rect">
            <a:avLst/>
          </a:prstGeom>
        </p:spPr>
      </p:pic>
      <p:sp>
        <p:nvSpPr>
          <p:cNvPr id="5" name="Rectangle 4">
            <a:extLst>
              <a:ext uri="{FF2B5EF4-FFF2-40B4-BE49-F238E27FC236}">
                <a16:creationId xmlns:a16="http://schemas.microsoft.com/office/drawing/2014/main" xmlns="" id="{291920EA-A7DF-333C-3C6A-60E4EB954B88}"/>
              </a:ext>
            </a:extLst>
          </p:cNvPr>
          <p:cNvSpPr/>
          <p:nvPr/>
        </p:nvSpPr>
        <p:spPr>
          <a:xfrm>
            <a:off x="8949447" y="2869660"/>
            <a:ext cx="1099225" cy="865761"/>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4A58C61-9344-A3AE-F011-8EFCD02E10E8}"/>
              </a:ext>
            </a:extLst>
          </p:cNvPr>
          <p:cNvSpPr/>
          <p:nvPr/>
        </p:nvSpPr>
        <p:spPr>
          <a:xfrm>
            <a:off x="5642042" y="4348263"/>
            <a:ext cx="91440" cy="9144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E6344C9F-48C0-B262-064D-2876201C23AA}"/>
              </a:ext>
            </a:extLst>
          </p:cNvPr>
          <p:cNvSpPr/>
          <p:nvPr/>
        </p:nvSpPr>
        <p:spPr>
          <a:xfrm>
            <a:off x="5488569" y="4464671"/>
            <a:ext cx="91440" cy="9144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9D710387-9902-926D-A647-AA9AAA8F0D4A}"/>
              </a:ext>
            </a:extLst>
          </p:cNvPr>
          <p:cNvSpPr txBox="1"/>
          <p:nvPr/>
        </p:nvSpPr>
        <p:spPr>
          <a:xfrm>
            <a:off x="9568826" y="5878138"/>
            <a:ext cx="1875637" cy="230832"/>
          </a:xfrm>
          <a:prstGeom prst="rect">
            <a:avLst/>
          </a:prstGeom>
          <a:solidFill>
            <a:schemeClr val="tx1"/>
          </a:solidFill>
        </p:spPr>
        <p:txBody>
          <a:bodyPr wrap="square" rtlCol="0">
            <a:spAutoFit/>
          </a:bodyPr>
          <a:lstStyle/>
          <a:p>
            <a:pPr algn="r"/>
            <a:r>
              <a:rPr lang="en-US" sz="900" dirty="0">
                <a:solidFill>
                  <a:schemeClr val="bg1"/>
                </a:solidFill>
              </a:rPr>
              <a:t>Image Credit: NOAA</a:t>
            </a:r>
          </a:p>
        </p:txBody>
      </p:sp>
      <p:sp>
        <p:nvSpPr>
          <p:cNvPr id="18" name="Rectangle 17">
            <a:extLst>
              <a:ext uri="{FF2B5EF4-FFF2-40B4-BE49-F238E27FC236}">
                <a16:creationId xmlns:a16="http://schemas.microsoft.com/office/drawing/2014/main" xmlns="" id="{CE6A213D-5759-D104-C19F-5C6A5312ABA9}"/>
              </a:ext>
            </a:extLst>
          </p:cNvPr>
          <p:cNvSpPr/>
          <p:nvPr/>
        </p:nvSpPr>
        <p:spPr>
          <a:xfrm>
            <a:off x="9688750" y="5780860"/>
            <a:ext cx="466928" cy="269745"/>
          </a:xfrm>
          <a:prstGeom prst="rect">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860D1B6A-7A58-FEEC-6716-B330E8CD837C}"/>
              </a:ext>
            </a:extLst>
          </p:cNvPr>
          <p:cNvSpPr/>
          <p:nvPr/>
        </p:nvSpPr>
        <p:spPr>
          <a:xfrm>
            <a:off x="2620371" y="4123230"/>
            <a:ext cx="495414" cy="865761"/>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34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8764D31C-9228-42B3-A696-C79183CD9CB3}"/>
              </a:ext>
            </a:extLst>
          </p:cNvPr>
          <p:cNvSpPr/>
          <p:nvPr/>
        </p:nvSpPr>
        <p:spPr>
          <a:xfrm>
            <a:off x="0" y="0"/>
            <a:ext cx="12192000" cy="6858000"/>
          </a:xfrm>
          <a:prstGeom prst="rect">
            <a:avLst/>
          </a:prstGeom>
          <a:noFill/>
          <a:ln>
            <a:solidFill>
              <a:srgbClr val="36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xmlns="" id="{06A98343-AF92-45BC-8A85-318DAEE3E529}"/>
              </a:ext>
            </a:extLst>
          </p:cNvPr>
          <p:cNvSpPr txBox="1">
            <a:spLocks/>
          </p:cNvSpPr>
          <p:nvPr/>
        </p:nvSpPr>
        <p:spPr>
          <a:xfrm>
            <a:off x="97943" y="44821"/>
            <a:ext cx="12180411" cy="8728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D3ECB9"/>
                </a:solidFill>
                <a:latin typeface="Century Gothic" panose="020B0502020202020204" pitchFamily="34" charset="0"/>
              </a:rPr>
              <a:t>Offshore Wind and Seabirds in the Pacific</a:t>
            </a:r>
          </a:p>
        </p:txBody>
      </p:sp>
      <p:grpSp>
        <p:nvGrpSpPr>
          <p:cNvPr id="4" name="Group 3">
            <a:extLst>
              <a:ext uri="{FF2B5EF4-FFF2-40B4-BE49-F238E27FC236}">
                <a16:creationId xmlns:a16="http://schemas.microsoft.com/office/drawing/2014/main" xmlns="" id="{94B412A2-3075-4303-AB27-FD6701BD54A6}"/>
              </a:ext>
            </a:extLst>
          </p:cNvPr>
          <p:cNvGrpSpPr/>
          <p:nvPr/>
        </p:nvGrpSpPr>
        <p:grpSpPr>
          <a:xfrm>
            <a:off x="818707" y="883419"/>
            <a:ext cx="10738884" cy="5267435"/>
            <a:chOff x="818707" y="883419"/>
            <a:chExt cx="10738884" cy="5267435"/>
          </a:xfrm>
        </p:grpSpPr>
        <p:grpSp>
          <p:nvGrpSpPr>
            <p:cNvPr id="3" name="Group 2">
              <a:extLst>
                <a:ext uri="{FF2B5EF4-FFF2-40B4-BE49-F238E27FC236}">
                  <a16:creationId xmlns:a16="http://schemas.microsoft.com/office/drawing/2014/main" xmlns="" id="{20E6AEC3-2ED9-4FE8-A3C6-074B6A6D4C55}"/>
                </a:ext>
              </a:extLst>
            </p:cNvPr>
            <p:cNvGrpSpPr/>
            <p:nvPr/>
          </p:nvGrpSpPr>
          <p:grpSpPr>
            <a:xfrm>
              <a:off x="818707" y="883419"/>
              <a:ext cx="10738884" cy="5267435"/>
              <a:chOff x="818707" y="883419"/>
              <a:chExt cx="10738884" cy="5267435"/>
            </a:xfrm>
          </p:grpSpPr>
          <p:grpSp>
            <p:nvGrpSpPr>
              <p:cNvPr id="22" name="Group 21">
                <a:extLst>
                  <a:ext uri="{FF2B5EF4-FFF2-40B4-BE49-F238E27FC236}">
                    <a16:creationId xmlns:a16="http://schemas.microsoft.com/office/drawing/2014/main" xmlns="" id="{CB78A4D6-0D56-48EB-BDFE-3C12810E68B6}"/>
                  </a:ext>
                </a:extLst>
              </p:cNvPr>
              <p:cNvGrpSpPr/>
              <p:nvPr/>
            </p:nvGrpSpPr>
            <p:grpSpPr>
              <a:xfrm>
                <a:off x="818707" y="883419"/>
                <a:ext cx="10738884" cy="5267435"/>
                <a:chOff x="611139" y="620765"/>
                <a:chExt cx="10653316" cy="5267435"/>
              </a:xfrm>
            </p:grpSpPr>
            <p:grpSp>
              <p:nvGrpSpPr>
                <p:cNvPr id="23" name="Group 22">
                  <a:extLst>
                    <a:ext uri="{FF2B5EF4-FFF2-40B4-BE49-F238E27FC236}">
                      <a16:creationId xmlns:a16="http://schemas.microsoft.com/office/drawing/2014/main" xmlns="" id="{5EB65B50-BD84-47DD-9C6B-0A645C7D456B}"/>
                    </a:ext>
                  </a:extLst>
                </p:cNvPr>
                <p:cNvGrpSpPr/>
                <p:nvPr/>
              </p:nvGrpSpPr>
              <p:grpSpPr>
                <a:xfrm>
                  <a:off x="611139" y="620765"/>
                  <a:ext cx="10653316" cy="5267435"/>
                  <a:chOff x="715914" y="935090"/>
                  <a:chExt cx="10653316" cy="5267435"/>
                </a:xfrm>
                <a:solidFill>
                  <a:schemeClr val="tx1"/>
                </a:solidFill>
              </p:grpSpPr>
              <p:grpSp>
                <p:nvGrpSpPr>
                  <p:cNvPr id="28" name="Group 27">
                    <a:extLst>
                      <a:ext uri="{FF2B5EF4-FFF2-40B4-BE49-F238E27FC236}">
                        <a16:creationId xmlns:a16="http://schemas.microsoft.com/office/drawing/2014/main" xmlns="" id="{139AE2AB-A1BC-4A47-AF56-38FB5CE5D8B5}"/>
                      </a:ext>
                    </a:extLst>
                  </p:cNvPr>
                  <p:cNvGrpSpPr/>
                  <p:nvPr/>
                </p:nvGrpSpPr>
                <p:grpSpPr>
                  <a:xfrm>
                    <a:off x="715914" y="935090"/>
                    <a:ext cx="10653316" cy="5267435"/>
                    <a:chOff x="715914" y="877940"/>
                    <a:chExt cx="10653316" cy="5267435"/>
                  </a:xfrm>
                  <a:grpFill/>
                </p:grpSpPr>
                <p:grpSp>
                  <p:nvGrpSpPr>
                    <p:cNvPr id="38" name="Group 37">
                      <a:extLst>
                        <a:ext uri="{FF2B5EF4-FFF2-40B4-BE49-F238E27FC236}">
                          <a16:creationId xmlns:a16="http://schemas.microsoft.com/office/drawing/2014/main" xmlns="" id="{61335679-4F0A-477F-B153-DAA92FAFF9FF}"/>
                        </a:ext>
                      </a:extLst>
                    </p:cNvPr>
                    <p:cNvGrpSpPr/>
                    <p:nvPr/>
                  </p:nvGrpSpPr>
                  <p:grpSpPr>
                    <a:xfrm>
                      <a:off x="715914" y="877940"/>
                      <a:ext cx="10653316" cy="5267435"/>
                      <a:chOff x="-568938" y="124300"/>
                      <a:chExt cx="12660035" cy="7157051"/>
                    </a:xfrm>
                    <a:grpFill/>
                  </p:grpSpPr>
                  <p:pic>
                    <p:nvPicPr>
                      <p:cNvPr id="57" name="Picture 56" descr="Background pattern&#10;&#10;Description automatically generated">
                        <a:extLst>
                          <a:ext uri="{FF2B5EF4-FFF2-40B4-BE49-F238E27FC236}">
                            <a16:creationId xmlns:a16="http://schemas.microsoft.com/office/drawing/2014/main" xmlns="" id="{682995FE-CFA0-49DF-AC73-54BB1CAFA8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392" t="2462" r="740" b="246"/>
                      <a:stretch/>
                    </p:blipFill>
                    <p:spPr>
                      <a:xfrm>
                        <a:off x="-568938" y="124300"/>
                        <a:ext cx="12660035" cy="7157051"/>
                      </a:xfrm>
                      <a:prstGeom prst="rect">
                        <a:avLst/>
                      </a:prstGeom>
                      <a:solidFill>
                        <a:schemeClr val="bg1"/>
                      </a:solidFill>
                      <a:ln>
                        <a:solidFill>
                          <a:schemeClr val="tx1"/>
                        </a:solidFill>
                      </a:ln>
                      <a:effectLst>
                        <a:softEdge rad="63500"/>
                      </a:effectLst>
                    </p:spPr>
                  </p:pic>
                  <p:sp>
                    <p:nvSpPr>
                      <p:cNvPr id="58" name="Freeform: Shape 57">
                        <a:extLst>
                          <a:ext uri="{FF2B5EF4-FFF2-40B4-BE49-F238E27FC236}">
                            <a16:creationId xmlns:a16="http://schemas.microsoft.com/office/drawing/2014/main" xmlns="" id="{154A3B99-3B39-4C72-B158-0708B26EDD0D}"/>
                          </a:ext>
                        </a:extLst>
                      </p:cNvPr>
                      <p:cNvSpPr/>
                      <p:nvPr/>
                    </p:nvSpPr>
                    <p:spPr bwMode="auto">
                      <a:xfrm>
                        <a:off x="2680169" y="2496368"/>
                        <a:ext cx="7469817" cy="3483753"/>
                      </a:xfrm>
                      <a:custGeom>
                        <a:avLst/>
                        <a:gdLst>
                          <a:gd name="connsiteX0" fmla="*/ 7784432 w 7784432"/>
                          <a:gd name="connsiteY0" fmla="*/ 1220678 h 3878153"/>
                          <a:gd name="connsiteX1" fmla="*/ 7170821 w 7784432"/>
                          <a:gd name="connsiteY1" fmla="*/ 1208647 h 3878153"/>
                          <a:gd name="connsiteX2" fmla="*/ 6112042 w 7784432"/>
                          <a:gd name="connsiteY2" fmla="*/ 895826 h 3878153"/>
                          <a:gd name="connsiteX3" fmla="*/ 5354053 w 7784432"/>
                          <a:gd name="connsiteY3" fmla="*/ 173931 h 3878153"/>
                          <a:gd name="connsiteX4" fmla="*/ 4981074 w 7784432"/>
                          <a:gd name="connsiteY4" fmla="*/ 5489 h 3878153"/>
                          <a:gd name="connsiteX5" fmla="*/ 4860758 w 7784432"/>
                          <a:gd name="connsiteY5" fmla="*/ 306278 h 3878153"/>
                          <a:gd name="connsiteX6" fmla="*/ 5173579 w 7784432"/>
                          <a:gd name="connsiteY6" fmla="*/ 992078 h 3878153"/>
                          <a:gd name="connsiteX7" fmla="*/ 6701589 w 7784432"/>
                          <a:gd name="connsiteY7" fmla="*/ 2447900 h 3878153"/>
                          <a:gd name="connsiteX8" fmla="*/ 7014410 w 7784432"/>
                          <a:gd name="connsiteY8" fmla="*/ 3482615 h 3878153"/>
                          <a:gd name="connsiteX9" fmla="*/ 6196263 w 7784432"/>
                          <a:gd name="connsiteY9" fmla="*/ 3831531 h 3878153"/>
                          <a:gd name="connsiteX10" fmla="*/ 3392905 w 7784432"/>
                          <a:gd name="connsiteY10" fmla="*/ 3807468 h 3878153"/>
                          <a:gd name="connsiteX11" fmla="*/ 0 w 7784432"/>
                          <a:gd name="connsiteY11" fmla="*/ 3217921 h 387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84432" h="3878153">
                            <a:moveTo>
                              <a:pt x="7784432" y="1220678"/>
                            </a:moveTo>
                            <a:cubicBezTo>
                              <a:pt x="7616992" y="1241733"/>
                              <a:pt x="7449553" y="1262789"/>
                              <a:pt x="7170821" y="1208647"/>
                            </a:cubicBezTo>
                            <a:cubicBezTo>
                              <a:pt x="6892089" y="1154505"/>
                              <a:pt x="6414837" y="1068279"/>
                              <a:pt x="6112042" y="895826"/>
                            </a:cubicBezTo>
                            <a:cubicBezTo>
                              <a:pt x="5809247" y="723373"/>
                              <a:pt x="5542548" y="322320"/>
                              <a:pt x="5354053" y="173931"/>
                            </a:cubicBezTo>
                            <a:cubicBezTo>
                              <a:pt x="5165558" y="25541"/>
                              <a:pt x="5063290" y="-16569"/>
                              <a:pt x="4981074" y="5489"/>
                            </a:cubicBezTo>
                            <a:cubicBezTo>
                              <a:pt x="4898858" y="27547"/>
                              <a:pt x="4828674" y="141847"/>
                              <a:pt x="4860758" y="306278"/>
                            </a:cubicBezTo>
                            <a:cubicBezTo>
                              <a:pt x="4892842" y="470709"/>
                              <a:pt x="4866774" y="635141"/>
                              <a:pt x="5173579" y="992078"/>
                            </a:cubicBezTo>
                            <a:cubicBezTo>
                              <a:pt x="5480384" y="1349015"/>
                              <a:pt x="6394784" y="2032811"/>
                              <a:pt x="6701589" y="2447900"/>
                            </a:cubicBezTo>
                            <a:cubicBezTo>
                              <a:pt x="7008394" y="2862989"/>
                              <a:pt x="7098631" y="3252010"/>
                              <a:pt x="7014410" y="3482615"/>
                            </a:cubicBezTo>
                            <a:cubicBezTo>
                              <a:pt x="6930189" y="3713220"/>
                              <a:pt x="6799847" y="3777389"/>
                              <a:pt x="6196263" y="3831531"/>
                            </a:cubicBezTo>
                            <a:cubicBezTo>
                              <a:pt x="5592679" y="3885673"/>
                              <a:pt x="4425616" y="3909736"/>
                              <a:pt x="3392905" y="3807468"/>
                            </a:cubicBezTo>
                            <a:cubicBezTo>
                              <a:pt x="2360194" y="3705200"/>
                              <a:pt x="1180097" y="3461560"/>
                              <a:pt x="0" y="3217921"/>
                            </a:cubicBezTo>
                          </a:path>
                        </a:pathLst>
                      </a:custGeom>
                      <a:noFill/>
                      <a:ln w="28575"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grpSp>
                  <p:nvGrpSpPr>
                    <p:cNvPr id="40" name="Group 39">
                      <a:extLst>
                        <a:ext uri="{FF2B5EF4-FFF2-40B4-BE49-F238E27FC236}">
                          <a16:creationId xmlns:a16="http://schemas.microsoft.com/office/drawing/2014/main" xmlns="" id="{013A8E89-8CEF-40B1-9FB9-B65309C2D8C3}"/>
                        </a:ext>
                      </a:extLst>
                    </p:cNvPr>
                    <p:cNvGrpSpPr/>
                    <p:nvPr/>
                  </p:nvGrpSpPr>
                  <p:grpSpPr>
                    <a:xfrm rot="6313033">
                      <a:off x="7209504" y="2353995"/>
                      <a:ext cx="497992" cy="545335"/>
                      <a:chOff x="8532645" y="4302505"/>
                      <a:chExt cx="1106549" cy="1016003"/>
                    </a:xfrm>
                    <a:grpFill/>
                  </p:grpSpPr>
                  <p:sp>
                    <p:nvSpPr>
                      <p:cNvPr id="53" name="Freeform: Shape 52">
                        <a:extLst>
                          <a:ext uri="{FF2B5EF4-FFF2-40B4-BE49-F238E27FC236}">
                            <a16:creationId xmlns:a16="http://schemas.microsoft.com/office/drawing/2014/main" xmlns="" id="{C101BD3C-302E-41AB-A3C1-08823E4B092C}"/>
                          </a:ext>
                        </a:extLst>
                      </p:cNvPr>
                      <p:cNvSpPr/>
                      <p:nvPr/>
                    </p:nvSpPr>
                    <p:spPr bwMode="auto">
                      <a:xfrm>
                        <a:off x="8532645" y="4302505"/>
                        <a:ext cx="1093698" cy="1016003"/>
                      </a:xfrm>
                      <a:custGeom>
                        <a:avLst/>
                        <a:gdLst>
                          <a:gd name="connsiteX0" fmla="*/ 0 w 1093694"/>
                          <a:gd name="connsiteY0" fmla="*/ 1016000 h 1016000"/>
                          <a:gd name="connsiteX1" fmla="*/ 221130 w 1093694"/>
                          <a:gd name="connsiteY1" fmla="*/ 717177 h 1016000"/>
                          <a:gd name="connsiteX2" fmla="*/ 436282 w 1093694"/>
                          <a:gd name="connsiteY2" fmla="*/ 531906 h 1016000"/>
                          <a:gd name="connsiteX3" fmla="*/ 400424 w 1093694"/>
                          <a:gd name="connsiteY3" fmla="*/ 460189 h 1016000"/>
                          <a:gd name="connsiteX4" fmla="*/ 370541 w 1093694"/>
                          <a:gd name="connsiteY4" fmla="*/ 400424 h 1016000"/>
                          <a:gd name="connsiteX5" fmla="*/ 484094 w 1093694"/>
                          <a:gd name="connsiteY5" fmla="*/ 472142 h 1016000"/>
                          <a:gd name="connsiteX6" fmla="*/ 513977 w 1093694"/>
                          <a:gd name="connsiteY6" fmla="*/ 478118 h 1016000"/>
                          <a:gd name="connsiteX7" fmla="*/ 687294 w 1093694"/>
                          <a:gd name="connsiteY7" fmla="*/ 304800 h 1016000"/>
                          <a:gd name="connsiteX8" fmla="*/ 848659 w 1093694"/>
                          <a:gd name="connsiteY8" fmla="*/ 155389 h 1016000"/>
                          <a:gd name="connsiteX9" fmla="*/ 1093694 w 1093694"/>
                          <a:gd name="connsiteY9" fmla="*/ 0 h 1016000"/>
                          <a:gd name="connsiteX10" fmla="*/ 998071 w 1093694"/>
                          <a:gd name="connsiteY10" fmla="*/ 137459 h 1016000"/>
                          <a:gd name="connsiteX11" fmla="*/ 896471 w 1093694"/>
                          <a:gd name="connsiteY11" fmla="*/ 256989 h 1016000"/>
                          <a:gd name="connsiteX12" fmla="*/ 675341 w 1093694"/>
                          <a:gd name="connsiteY12" fmla="*/ 448236 h 1016000"/>
                          <a:gd name="connsiteX13" fmla="*/ 609600 w 1093694"/>
                          <a:gd name="connsiteY13" fmla="*/ 531906 h 1016000"/>
                          <a:gd name="connsiteX14" fmla="*/ 639482 w 1093694"/>
                          <a:gd name="connsiteY14" fmla="*/ 567765 h 1016000"/>
                          <a:gd name="connsiteX15" fmla="*/ 699247 w 1093694"/>
                          <a:gd name="connsiteY15" fmla="*/ 615577 h 1016000"/>
                          <a:gd name="connsiteX16" fmla="*/ 657412 w 1093694"/>
                          <a:gd name="connsiteY16" fmla="*/ 681318 h 1016000"/>
                          <a:gd name="connsiteX17" fmla="*/ 585694 w 1093694"/>
                          <a:gd name="connsiteY17" fmla="*/ 711200 h 1016000"/>
                          <a:gd name="connsiteX18" fmla="*/ 549835 w 1093694"/>
                          <a:gd name="connsiteY18" fmla="*/ 651436 h 1016000"/>
                          <a:gd name="connsiteX19" fmla="*/ 508000 w 1093694"/>
                          <a:gd name="connsiteY19" fmla="*/ 585694 h 1016000"/>
                          <a:gd name="connsiteX20" fmla="*/ 448235 w 1093694"/>
                          <a:gd name="connsiteY20" fmla="*/ 633506 h 1016000"/>
                          <a:gd name="connsiteX21" fmla="*/ 197224 w 1093694"/>
                          <a:gd name="connsiteY21" fmla="*/ 878542 h 1016000"/>
                          <a:gd name="connsiteX22" fmla="*/ 0 w 1093694"/>
                          <a:gd name="connsiteY22"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694" h="1016000">
                            <a:moveTo>
                              <a:pt x="0" y="1016000"/>
                            </a:moveTo>
                            <a:lnTo>
                              <a:pt x="221130" y="717177"/>
                            </a:lnTo>
                            <a:lnTo>
                              <a:pt x="436282" y="531906"/>
                            </a:lnTo>
                            <a:lnTo>
                              <a:pt x="400424" y="460189"/>
                            </a:lnTo>
                            <a:lnTo>
                              <a:pt x="370541" y="400424"/>
                            </a:lnTo>
                            <a:lnTo>
                              <a:pt x="484094" y="472142"/>
                            </a:lnTo>
                            <a:lnTo>
                              <a:pt x="513977" y="478118"/>
                            </a:lnTo>
                            <a:lnTo>
                              <a:pt x="687294" y="304800"/>
                            </a:lnTo>
                            <a:lnTo>
                              <a:pt x="848659" y="155389"/>
                            </a:lnTo>
                            <a:lnTo>
                              <a:pt x="1093694" y="0"/>
                            </a:lnTo>
                            <a:lnTo>
                              <a:pt x="998071" y="137459"/>
                            </a:lnTo>
                            <a:lnTo>
                              <a:pt x="896471" y="256989"/>
                            </a:lnTo>
                            <a:lnTo>
                              <a:pt x="675341" y="448236"/>
                            </a:lnTo>
                            <a:lnTo>
                              <a:pt x="609600" y="531906"/>
                            </a:lnTo>
                            <a:lnTo>
                              <a:pt x="639482" y="567765"/>
                            </a:lnTo>
                            <a:lnTo>
                              <a:pt x="699247" y="615577"/>
                            </a:lnTo>
                            <a:lnTo>
                              <a:pt x="657412" y="681318"/>
                            </a:lnTo>
                            <a:lnTo>
                              <a:pt x="585694" y="711200"/>
                            </a:lnTo>
                            <a:lnTo>
                              <a:pt x="549835" y="651436"/>
                            </a:lnTo>
                            <a:lnTo>
                              <a:pt x="508000" y="585694"/>
                            </a:lnTo>
                            <a:lnTo>
                              <a:pt x="448235" y="633506"/>
                            </a:lnTo>
                            <a:lnTo>
                              <a:pt x="197224" y="878542"/>
                            </a:lnTo>
                            <a:lnTo>
                              <a:pt x="0" y="1016000"/>
                            </a:lnTo>
                            <a:close/>
                          </a:path>
                        </a:pathLst>
                      </a:cu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54" name="Freeform: Shape 53">
                        <a:extLst>
                          <a:ext uri="{FF2B5EF4-FFF2-40B4-BE49-F238E27FC236}">
                            <a16:creationId xmlns:a16="http://schemas.microsoft.com/office/drawing/2014/main" xmlns="" id="{B7D32A84-1A9B-4002-86E9-29140B8BD32A}"/>
                          </a:ext>
                        </a:extLst>
                      </p:cNvPr>
                      <p:cNvSpPr/>
                      <p:nvPr/>
                    </p:nvSpPr>
                    <p:spPr bwMode="auto">
                      <a:xfrm>
                        <a:off x="9463354" y="4304909"/>
                        <a:ext cx="175840" cy="222223"/>
                      </a:xfrm>
                      <a:custGeom>
                        <a:avLst/>
                        <a:gdLst>
                          <a:gd name="connsiteX0" fmla="*/ 0 w 209176"/>
                          <a:gd name="connsiteY0" fmla="*/ 125506 h 197224"/>
                          <a:gd name="connsiteX1" fmla="*/ 107576 w 209176"/>
                          <a:gd name="connsiteY1" fmla="*/ 95624 h 197224"/>
                          <a:gd name="connsiteX2" fmla="*/ 131482 w 209176"/>
                          <a:gd name="connsiteY2" fmla="*/ 71718 h 197224"/>
                          <a:gd name="connsiteX3" fmla="*/ 77694 w 209176"/>
                          <a:gd name="connsiteY3" fmla="*/ 137459 h 197224"/>
                          <a:gd name="connsiteX4" fmla="*/ 47811 w 209176"/>
                          <a:gd name="connsiteY4" fmla="*/ 173318 h 197224"/>
                          <a:gd name="connsiteX5" fmla="*/ 53788 w 209176"/>
                          <a:gd name="connsiteY5" fmla="*/ 197224 h 197224"/>
                          <a:gd name="connsiteX6" fmla="*/ 107576 w 209176"/>
                          <a:gd name="connsiteY6" fmla="*/ 155389 h 197224"/>
                          <a:gd name="connsiteX7" fmla="*/ 131482 w 209176"/>
                          <a:gd name="connsiteY7" fmla="*/ 113553 h 197224"/>
                          <a:gd name="connsiteX8" fmla="*/ 209176 w 209176"/>
                          <a:gd name="connsiteY8" fmla="*/ 0 h 197224"/>
                          <a:gd name="connsiteX9" fmla="*/ 137458 w 209176"/>
                          <a:gd name="connsiteY9" fmla="*/ 41836 h 197224"/>
                          <a:gd name="connsiteX10" fmla="*/ 29882 w 209176"/>
                          <a:gd name="connsiteY10" fmla="*/ 77694 h 197224"/>
                          <a:gd name="connsiteX0" fmla="*/ 0 w 209176"/>
                          <a:gd name="connsiteY0" fmla="*/ 125506 h 197224"/>
                          <a:gd name="connsiteX1" fmla="*/ 107576 w 209176"/>
                          <a:gd name="connsiteY1" fmla="*/ 95624 h 197224"/>
                          <a:gd name="connsiteX2" fmla="*/ 131482 w 209176"/>
                          <a:gd name="connsiteY2" fmla="*/ 71718 h 197224"/>
                          <a:gd name="connsiteX3" fmla="*/ 77694 w 209176"/>
                          <a:gd name="connsiteY3" fmla="*/ 137459 h 197224"/>
                          <a:gd name="connsiteX4" fmla="*/ 47811 w 209176"/>
                          <a:gd name="connsiteY4" fmla="*/ 173318 h 197224"/>
                          <a:gd name="connsiteX5" fmla="*/ 53788 w 209176"/>
                          <a:gd name="connsiteY5" fmla="*/ 197224 h 197224"/>
                          <a:gd name="connsiteX6" fmla="*/ 107576 w 209176"/>
                          <a:gd name="connsiteY6" fmla="*/ 155389 h 197224"/>
                          <a:gd name="connsiteX7" fmla="*/ 131482 w 209176"/>
                          <a:gd name="connsiteY7" fmla="*/ 113553 h 197224"/>
                          <a:gd name="connsiteX8" fmla="*/ 209176 w 209176"/>
                          <a:gd name="connsiteY8" fmla="*/ 0 h 197224"/>
                          <a:gd name="connsiteX9" fmla="*/ 137458 w 209176"/>
                          <a:gd name="connsiteY9" fmla="*/ 41836 h 197224"/>
                          <a:gd name="connsiteX10" fmla="*/ 41789 w 209176"/>
                          <a:gd name="connsiteY10" fmla="*/ 97791 h 197224"/>
                          <a:gd name="connsiteX0" fmla="*/ 0 w 182983"/>
                          <a:gd name="connsiteY0" fmla="*/ 98710 h 170428"/>
                          <a:gd name="connsiteX1" fmla="*/ 107576 w 182983"/>
                          <a:gd name="connsiteY1" fmla="*/ 68828 h 170428"/>
                          <a:gd name="connsiteX2" fmla="*/ 131482 w 182983"/>
                          <a:gd name="connsiteY2" fmla="*/ 44922 h 170428"/>
                          <a:gd name="connsiteX3" fmla="*/ 77694 w 182983"/>
                          <a:gd name="connsiteY3" fmla="*/ 110663 h 170428"/>
                          <a:gd name="connsiteX4" fmla="*/ 47811 w 182983"/>
                          <a:gd name="connsiteY4" fmla="*/ 146522 h 170428"/>
                          <a:gd name="connsiteX5" fmla="*/ 53788 w 182983"/>
                          <a:gd name="connsiteY5" fmla="*/ 170428 h 170428"/>
                          <a:gd name="connsiteX6" fmla="*/ 107576 w 182983"/>
                          <a:gd name="connsiteY6" fmla="*/ 128593 h 170428"/>
                          <a:gd name="connsiteX7" fmla="*/ 131482 w 182983"/>
                          <a:gd name="connsiteY7" fmla="*/ 86757 h 170428"/>
                          <a:gd name="connsiteX8" fmla="*/ 182983 w 182983"/>
                          <a:gd name="connsiteY8" fmla="*/ 0 h 170428"/>
                          <a:gd name="connsiteX9" fmla="*/ 137458 w 182983"/>
                          <a:gd name="connsiteY9" fmla="*/ 15040 h 170428"/>
                          <a:gd name="connsiteX10" fmla="*/ 41789 w 182983"/>
                          <a:gd name="connsiteY10" fmla="*/ 70995 h 170428"/>
                          <a:gd name="connsiteX0" fmla="*/ 0 w 199652"/>
                          <a:gd name="connsiteY0" fmla="*/ 107642 h 179360"/>
                          <a:gd name="connsiteX1" fmla="*/ 107576 w 199652"/>
                          <a:gd name="connsiteY1" fmla="*/ 77760 h 179360"/>
                          <a:gd name="connsiteX2" fmla="*/ 131482 w 199652"/>
                          <a:gd name="connsiteY2" fmla="*/ 53854 h 179360"/>
                          <a:gd name="connsiteX3" fmla="*/ 77694 w 199652"/>
                          <a:gd name="connsiteY3" fmla="*/ 119595 h 179360"/>
                          <a:gd name="connsiteX4" fmla="*/ 47811 w 199652"/>
                          <a:gd name="connsiteY4" fmla="*/ 155454 h 179360"/>
                          <a:gd name="connsiteX5" fmla="*/ 53788 w 199652"/>
                          <a:gd name="connsiteY5" fmla="*/ 179360 h 179360"/>
                          <a:gd name="connsiteX6" fmla="*/ 107576 w 199652"/>
                          <a:gd name="connsiteY6" fmla="*/ 137525 h 179360"/>
                          <a:gd name="connsiteX7" fmla="*/ 131482 w 199652"/>
                          <a:gd name="connsiteY7" fmla="*/ 95689 h 179360"/>
                          <a:gd name="connsiteX8" fmla="*/ 199652 w 199652"/>
                          <a:gd name="connsiteY8" fmla="*/ 0 h 179360"/>
                          <a:gd name="connsiteX9" fmla="*/ 137458 w 199652"/>
                          <a:gd name="connsiteY9" fmla="*/ 23972 h 179360"/>
                          <a:gd name="connsiteX10" fmla="*/ 41789 w 199652"/>
                          <a:gd name="connsiteY10" fmla="*/ 79927 h 179360"/>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47811 w 199652"/>
                          <a:gd name="connsiteY4" fmla="*/ 155454 h 208389"/>
                          <a:gd name="connsiteX5" fmla="*/ 25213 w 199652"/>
                          <a:gd name="connsiteY5" fmla="*/ 208389 h 208389"/>
                          <a:gd name="connsiteX6" fmla="*/ 107576 w 199652"/>
                          <a:gd name="connsiteY6" fmla="*/ 137525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52573 w 199652"/>
                          <a:gd name="connsiteY4" fmla="*/ 155454 h 208389"/>
                          <a:gd name="connsiteX5" fmla="*/ 25213 w 199652"/>
                          <a:gd name="connsiteY5" fmla="*/ 208389 h 208389"/>
                          <a:gd name="connsiteX6" fmla="*/ 107576 w 199652"/>
                          <a:gd name="connsiteY6" fmla="*/ 137525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52573 w 199652"/>
                          <a:gd name="connsiteY4" fmla="*/ 155454 h 208389"/>
                          <a:gd name="connsiteX5" fmla="*/ 25213 w 199652"/>
                          <a:gd name="connsiteY5" fmla="*/ 208389 h 208389"/>
                          <a:gd name="connsiteX6" fmla="*/ 98051 w 199652"/>
                          <a:gd name="connsiteY6" fmla="*/ 135292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10506 w 174439"/>
                          <a:gd name="connsiteY0" fmla="*/ 100942 h 208389"/>
                          <a:gd name="connsiteX1" fmla="*/ 82363 w 174439"/>
                          <a:gd name="connsiteY1" fmla="*/ 77760 h 208389"/>
                          <a:gd name="connsiteX2" fmla="*/ 106269 w 174439"/>
                          <a:gd name="connsiteY2" fmla="*/ 53854 h 208389"/>
                          <a:gd name="connsiteX3" fmla="*/ 52481 w 174439"/>
                          <a:gd name="connsiteY3" fmla="*/ 119595 h 208389"/>
                          <a:gd name="connsiteX4" fmla="*/ 27360 w 174439"/>
                          <a:gd name="connsiteY4" fmla="*/ 155454 h 208389"/>
                          <a:gd name="connsiteX5" fmla="*/ 0 w 174439"/>
                          <a:gd name="connsiteY5" fmla="*/ 208389 h 208389"/>
                          <a:gd name="connsiteX6" fmla="*/ 72838 w 174439"/>
                          <a:gd name="connsiteY6" fmla="*/ 135292 h 208389"/>
                          <a:gd name="connsiteX7" fmla="*/ 106269 w 174439"/>
                          <a:gd name="connsiteY7" fmla="*/ 95689 h 208389"/>
                          <a:gd name="connsiteX8" fmla="*/ 174439 w 174439"/>
                          <a:gd name="connsiteY8" fmla="*/ 0 h 208389"/>
                          <a:gd name="connsiteX9" fmla="*/ 112245 w 174439"/>
                          <a:gd name="connsiteY9" fmla="*/ 23972 h 208389"/>
                          <a:gd name="connsiteX10" fmla="*/ 16576 w 174439"/>
                          <a:gd name="connsiteY10" fmla="*/ 79927 h 208389"/>
                          <a:gd name="connsiteX0" fmla="*/ 10506 w 174439"/>
                          <a:gd name="connsiteY0" fmla="*/ 100942 h 208389"/>
                          <a:gd name="connsiteX1" fmla="*/ 82363 w 174439"/>
                          <a:gd name="connsiteY1" fmla="*/ 77760 h 208389"/>
                          <a:gd name="connsiteX2" fmla="*/ 106269 w 174439"/>
                          <a:gd name="connsiteY2" fmla="*/ 53854 h 208389"/>
                          <a:gd name="connsiteX3" fmla="*/ 52481 w 174439"/>
                          <a:gd name="connsiteY3" fmla="*/ 119595 h 208389"/>
                          <a:gd name="connsiteX4" fmla="*/ 27360 w 174439"/>
                          <a:gd name="connsiteY4" fmla="*/ 155454 h 208389"/>
                          <a:gd name="connsiteX5" fmla="*/ 0 w 174439"/>
                          <a:gd name="connsiteY5" fmla="*/ 208389 h 208389"/>
                          <a:gd name="connsiteX6" fmla="*/ 72838 w 174439"/>
                          <a:gd name="connsiteY6" fmla="*/ 135292 h 208389"/>
                          <a:gd name="connsiteX7" fmla="*/ 106269 w 174439"/>
                          <a:gd name="connsiteY7" fmla="*/ 95689 h 208389"/>
                          <a:gd name="connsiteX8" fmla="*/ 174439 w 174439"/>
                          <a:gd name="connsiteY8" fmla="*/ 0 h 208389"/>
                          <a:gd name="connsiteX9" fmla="*/ 112245 w 174439"/>
                          <a:gd name="connsiteY9" fmla="*/ 23972 h 208389"/>
                          <a:gd name="connsiteX10" fmla="*/ 23720 w 174439"/>
                          <a:gd name="connsiteY10" fmla="*/ 79927 h 208389"/>
                          <a:gd name="connsiteX0" fmla="*/ 0 w 175839"/>
                          <a:gd name="connsiteY0" fmla="*/ 100942 h 208389"/>
                          <a:gd name="connsiteX1" fmla="*/ 83763 w 175839"/>
                          <a:gd name="connsiteY1" fmla="*/ 77760 h 208389"/>
                          <a:gd name="connsiteX2" fmla="*/ 107669 w 175839"/>
                          <a:gd name="connsiteY2" fmla="*/ 53854 h 208389"/>
                          <a:gd name="connsiteX3" fmla="*/ 53881 w 175839"/>
                          <a:gd name="connsiteY3" fmla="*/ 119595 h 208389"/>
                          <a:gd name="connsiteX4" fmla="*/ 28760 w 175839"/>
                          <a:gd name="connsiteY4" fmla="*/ 155454 h 208389"/>
                          <a:gd name="connsiteX5" fmla="*/ 1400 w 175839"/>
                          <a:gd name="connsiteY5" fmla="*/ 208389 h 208389"/>
                          <a:gd name="connsiteX6" fmla="*/ 74238 w 175839"/>
                          <a:gd name="connsiteY6" fmla="*/ 135292 h 208389"/>
                          <a:gd name="connsiteX7" fmla="*/ 107669 w 175839"/>
                          <a:gd name="connsiteY7" fmla="*/ 95689 h 208389"/>
                          <a:gd name="connsiteX8" fmla="*/ 175839 w 175839"/>
                          <a:gd name="connsiteY8" fmla="*/ 0 h 208389"/>
                          <a:gd name="connsiteX9" fmla="*/ 113645 w 175839"/>
                          <a:gd name="connsiteY9" fmla="*/ 23972 h 208389"/>
                          <a:gd name="connsiteX10" fmla="*/ 25120 w 175839"/>
                          <a:gd name="connsiteY10" fmla="*/ 79927 h 20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839" h="208389">
                            <a:moveTo>
                              <a:pt x="0" y="100942"/>
                            </a:moveTo>
                            <a:lnTo>
                              <a:pt x="83763" y="77760"/>
                            </a:lnTo>
                            <a:lnTo>
                              <a:pt x="107669" y="53854"/>
                            </a:lnTo>
                            <a:lnTo>
                              <a:pt x="53881" y="119595"/>
                            </a:lnTo>
                            <a:lnTo>
                              <a:pt x="28760" y="155454"/>
                            </a:lnTo>
                            <a:lnTo>
                              <a:pt x="1400" y="208389"/>
                            </a:lnTo>
                            <a:lnTo>
                              <a:pt x="74238" y="135292"/>
                            </a:lnTo>
                            <a:lnTo>
                              <a:pt x="107669" y="95689"/>
                            </a:lnTo>
                            <a:lnTo>
                              <a:pt x="175839" y="0"/>
                            </a:lnTo>
                            <a:lnTo>
                              <a:pt x="113645" y="23972"/>
                            </a:lnTo>
                            <a:cubicBezTo>
                              <a:pt x="77786" y="35925"/>
                              <a:pt x="60979" y="67974"/>
                              <a:pt x="25120" y="7992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55" name="Freeform: Shape 54">
                        <a:extLst>
                          <a:ext uri="{FF2B5EF4-FFF2-40B4-BE49-F238E27FC236}">
                            <a16:creationId xmlns:a16="http://schemas.microsoft.com/office/drawing/2014/main" xmlns="" id="{0C1C81DF-0E39-4417-9EB9-BEE23C3A350C}"/>
                          </a:ext>
                        </a:extLst>
                      </p:cNvPr>
                      <p:cNvSpPr/>
                      <p:nvPr/>
                    </p:nvSpPr>
                    <p:spPr bwMode="auto">
                      <a:xfrm>
                        <a:off x="8559704" y="5114364"/>
                        <a:ext cx="247649" cy="185738"/>
                      </a:xfrm>
                      <a:custGeom>
                        <a:avLst/>
                        <a:gdLst>
                          <a:gd name="connsiteX0" fmla="*/ 116681 w 235744"/>
                          <a:gd name="connsiteY0" fmla="*/ 23813 h 173832"/>
                          <a:gd name="connsiteX1" fmla="*/ 0 w 235744"/>
                          <a:gd name="connsiteY1" fmla="*/ 173832 h 173832"/>
                          <a:gd name="connsiteX2" fmla="*/ 80963 w 235744"/>
                          <a:gd name="connsiteY2" fmla="*/ 121444 h 173832"/>
                          <a:gd name="connsiteX3" fmla="*/ 150019 w 235744"/>
                          <a:gd name="connsiteY3" fmla="*/ 80963 h 173832"/>
                          <a:gd name="connsiteX4" fmla="*/ 204788 w 235744"/>
                          <a:gd name="connsiteY4" fmla="*/ 33338 h 173832"/>
                          <a:gd name="connsiteX5" fmla="*/ 235744 w 235744"/>
                          <a:gd name="connsiteY5" fmla="*/ 0 h 173832"/>
                          <a:gd name="connsiteX6" fmla="*/ 185738 w 235744"/>
                          <a:gd name="connsiteY6" fmla="*/ 16669 h 173832"/>
                          <a:gd name="connsiteX7" fmla="*/ 116681 w 235744"/>
                          <a:gd name="connsiteY7" fmla="*/ 23813 h 173832"/>
                          <a:gd name="connsiteX0" fmla="*/ 116681 w 235744"/>
                          <a:gd name="connsiteY0" fmla="*/ 23813 h 173832"/>
                          <a:gd name="connsiteX1" fmla="*/ 0 w 235744"/>
                          <a:gd name="connsiteY1" fmla="*/ 173832 h 173832"/>
                          <a:gd name="connsiteX2" fmla="*/ 80963 w 235744"/>
                          <a:gd name="connsiteY2" fmla="*/ 121444 h 173832"/>
                          <a:gd name="connsiteX3" fmla="*/ 150019 w 235744"/>
                          <a:gd name="connsiteY3" fmla="*/ 80963 h 173832"/>
                          <a:gd name="connsiteX4" fmla="*/ 204788 w 235744"/>
                          <a:gd name="connsiteY4" fmla="*/ 33338 h 173832"/>
                          <a:gd name="connsiteX5" fmla="*/ 235744 w 235744"/>
                          <a:gd name="connsiteY5" fmla="*/ 0 h 173832"/>
                          <a:gd name="connsiteX6" fmla="*/ 128588 w 235744"/>
                          <a:gd name="connsiteY6" fmla="*/ 61913 h 173832"/>
                          <a:gd name="connsiteX7" fmla="*/ 116681 w 235744"/>
                          <a:gd name="connsiteY7" fmla="*/ 23813 h 173832"/>
                          <a:gd name="connsiteX0" fmla="*/ 135731 w 235744"/>
                          <a:gd name="connsiteY0" fmla="*/ 0 h 180975"/>
                          <a:gd name="connsiteX1" fmla="*/ 0 w 235744"/>
                          <a:gd name="connsiteY1" fmla="*/ 180975 h 180975"/>
                          <a:gd name="connsiteX2" fmla="*/ 80963 w 235744"/>
                          <a:gd name="connsiteY2" fmla="*/ 128587 h 180975"/>
                          <a:gd name="connsiteX3" fmla="*/ 150019 w 235744"/>
                          <a:gd name="connsiteY3" fmla="*/ 88106 h 180975"/>
                          <a:gd name="connsiteX4" fmla="*/ 204788 w 235744"/>
                          <a:gd name="connsiteY4" fmla="*/ 40481 h 180975"/>
                          <a:gd name="connsiteX5" fmla="*/ 235744 w 235744"/>
                          <a:gd name="connsiteY5" fmla="*/ 7143 h 180975"/>
                          <a:gd name="connsiteX6" fmla="*/ 128588 w 235744"/>
                          <a:gd name="connsiteY6" fmla="*/ 69056 h 180975"/>
                          <a:gd name="connsiteX7" fmla="*/ 135731 w 235744"/>
                          <a:gd name="connsiteY7" fmla="*/ 0 h 180975"/>
                          <a:gd name="connsiteX0" fmla="*/ 135731 w 235744"/>
                          <a:gd name="connsiteY0" fmla="*/ 0 h 180975"/>
                          <a:gd name="connsiteX1" fmla="*/ 0 w 235744"/>
                          <a:gd name="connsiteY1" fmla="*/ 180975 h 180975"/>
                          <a:gd name="connsiteX2" fmla="*/ 80963 w 235744"/>
                          <a:gd name="connsiteY2" fmla="*/ 128587 h 180975"/>
                          <a:gd name="connsiteX3" fmla="*/ 150019 w 235744"/>
                          <a:gd name="connsiteY3" fmla="*/ 88106 h 180975"/>
                          <a:gd name="connsiteX4" fmla="*/ 204788 w 235744"/>
                          <a:gd name="connsiteY4" fmla="*/ 40481 h 180975"/>
                          <a:gd name="connsiteX5" fmla="*/ 235744 w 235744"/>
                          <a:gd name="connsiteY5" fmla="*/ 7143 h 180975"/>
                          <a:gd name="connsiteX6" fmla="*/ 109538 w 235744"/>
                          <a:gd name="connsiteY6" fmla="*/ 78581 h 180975"/>
                          <a:gd name="connsiteX7" fmla="*/ 135731 w 235744"/>
                          <a:gd name="connsiteY7" fmla="*/ 0 h 180975"/>
                          <a:gd name="connsiteX0" fmla="*/ 135731 w 247650"/>
                          <a:gd name="connsiteY0" fmla="*/ 4763 h 185738"/>
                          <a:gd name="connsiteX1" fmla="*/ 0 w 247650"/>
                          <a:gd name="connsiteY1" fmla="*/ 185738 h 185738"/>
                          <a:gd name="connsiteX2" fmla="*/ 80963 w 247650"/>
                          <a:gd name="connsiteY2" fmla="*/ 133350 h 185738"/>
                          <a:gd name="connsiteX3" fmla="*/ 150019 w 247650"/>
                          <a:gd name="connsiteY3" fmla="*/ 92869 h 185738"/>
                          <a:gd name="connsiteX4" fmla="*/ 204788 w 247650"/>
                          <a:gd name="connsiteY4" fmla="*/ 45244 h 185738"/>
                          <a:gd name="connsiteX5" fmla="*/ 247650 w 247650"/>
                          <a:gd name="connsiteY5" fmla="*/ 0 h 185738"/>
                          <a:gd name="connsiteX6" fmla="*/ 109538 w 247650"/>
                          <a:gd name="connsiteY6" fmla="*/ 83344 h 185738"/>
                          <a:gd name="connsiteX7" fmla="*/ 135731 w 247650"/>
                          <a:gd name="connsiteY7" fmla="*/ 4763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185738">
                            <a:moveTo>
                              <a:pt x="135731" y="4763"/>
                            </a:moveTo>
                            <a:lnTo>
                              <a:pt x="0" y="185738"/>
                            </a:lnTo>
                            <a:lnTo>
                              <a:pt x="80963" y="133350"/>
                            </a:lnTo>
                            <a:lnTo>
                              <a:pt x="150019" y="92869"/>
                            </a:lnTo>
                            <a:lnTo>
                              <a:pt x="204788" y="45244"/>
                            </a:lnTo>
                            <a:lnTo>
                              <a:pt x="247650" y="0"/>
                            </a:lnTo>
                            <a:lnTo>
                              <a:pt x="109538" y="83344"/>
                            </a:lnTo>
                            <a:lnTo>
                              <a:pt x="135731" y="4763"/>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grpSp>
                  <p:nvGrpSpPr>
                    <p:cNvPr id="41" name="Group 40">
                      <a:extLst>
                        <a:ext uri="{FF2B5EF4-FFF2-40B4-BE49-F238E27FC236}">
                          <a16:creationId xmlns:a16="http://schemas.microsoft.com/office/drawing/2014/main" xmlns="" id="{9A366D26-A865-433B-A784-16F75B3CEE72}"/>
                        </a:ext>
                      </a:extLst>
                    </p:cNvPr>
                    <p:cNvGrpSpPr/>
                    <p:nvPr/>
                  </p:nvGrpSpPr>
                  <p:grpSpPr>
                    <a:xfrm rot="8337971">
                      <a:off x="4069219" y="4643409"/>
                      <a:ext cx="540128" cy="514730"/>
                      <a:chOff x="8910299" y="3883943"/>
                      <a:chExt cx="1111120" cy="1035848"/>
                    </a:xfrm>
                    <a:grpFill/>
                  </p:grpSpPr>
                  <p:sp>
                    <p:nvSpPr>
                      <p:cNvPr id="50" name="Freeform: Shape 49">
                        <a:extLst>
                          <a:ext uri="{FF2B5EF4-FFF2-40B4-BE49-F238E27FC236}">
                            <a16:creationId xmlns:a16="http://schemas.microsoft.com/office/drawing/2014/main" xmlns="" id="{5F7ECA83-C802-4389-BA8F-38FBA0E7B26A}"/>
                          </a:ext>
                        </a:extLst>
                      </p:cNvPr>
                      <p:cNvSpPr/>
                      <p:nvPr/>
                    </p:nvSpPr>
                    <p:spPr bwMode="auto">
                      <a:xfrm>
                        <a:off x="8927725" y="3883943"/>
                        <a:ext cx="1093694" cy="1016006"/>
                      </a:xfrm>
                      <a:custGeom>
                        <a:avLst/>
                        <a:gdLst>
                          <a:gd name="connsiteX0" fmla="*/ 0 w 1093694"/>
                          <a:gd name="connsiteY0" fmla="*/ 1016000 h 1016000"/>
                          <a:gd name="connsiteX1" fmla="*/ 221130 w 1093694"/>
                          <a:gd name="connsiteY1" fmla="*/ 717177 h 1016000"/>
                          <a:gd name="connsiteX2" fmla="*/ 436282 w 1093694"/>
                          <a:gd name="connsiteY2" fmla="*/ 531906 h 1016000"/>
                          <a:gd name="connsiteX3" fmla="*/ 400424 w 1093694"/>
                          <a:gd name="connsiteY3" fmla="*/ 460189 h 1016000"/>
                          <a:gd name="connsiteX4" fmla="*/ 370541 w 1093694"/>
                          <a:gd name="connsiteY4" fmla="*/ 400424 h 1016000"/>
                          <a:gd name="connsiteX5" fmla="*/ 484094 w 1093694"/>
                          <a:gd name="connsiteY5" fmla="*/ 472142 h 1016000"/>
                          <a:gd name="connsiteX6" fmla="*/ 513977 w 1093694"/>
                          <a:gd name="connsiteY6" fmla="*/ 478118 h 1016000"/>
                          <a:gd name="connsiteX7" fmla="*/ 687294 w 1093694"/>
                          <a:gd name="connsiteY7" fmla="*/ 304800 h 1016000"/>
                          <a:gd name="connsiteX8" fmla="*/ 848659 w 1093694"/>
                          <a:gd name="connsiteY8" fmla="*/ 155389 h 1016000"/>
                          <a:gd name="connsiteX9" fmla="*/ 1093694 w 1093694"/>
                          <a:gd name="connsiteY9" fmla="*/ 0 h 1016000"/>
                          <a:gd name="connsiteX10" fmla="*/ 998071 w 1093694"/>
                          <a:gd name="connsiteY10" fmla="*/ 137459 h 1016000"/>
                          <a:gd name="connsiteX11" fmla="*/ 896471 w 1093694"/>
                          <a:gd name="connsiteY11" fmla="*/ 256989 h 1016000"/>
                          <a:gd name="connsiteX12" fmla="*/ 675341 w 1093694"/>
                          <a:gd name="connsiteY12" fmla="*/ 448236 h 1016000"/>
                          <a:gd name="connsiteX13" fmla="*/ 609600 w 1093694"/>
                          <a:gd name="connsiteY13" fmla="*/ 531906 h 1016000"/>
                          <a:gd name="connsiteX14" fmla="*/ 639482 w 1093694"/>
                          <a:gd name="connsiteY14" fmla="*/ 567765 h 1016000"/>
                          <a:gd name="connsiteX15" fmla="*/ 699247 w 1093694"/>
                          <a:gd name="connsiteY15" fmla="*/ 615577 h 1016000"/>
                          <a:gd name="connsiteX16" fmla="*/ 657412 w 1093694"/>
                          <a:gd name="connsiteY16" fmla="*/ 681318 h 1016000"/>
                          <a:gd name="connsiteX17" fmla="*/ 585694 w 1093694"/>
                          <a:gd name="connsiteY17" fmla="*/ 711200 h 1016000"/>
                          <a:gd name="connsiteX18" fmla="*/ 549835 w 1093694"/>
                          <a:gd name="connsiteY18" fmla="*/ 651436 h 1016000"/>
                          <a:gd name="connsiteX19" fmla="*/ 508000 w 1093694"/>
                          <a:gd name="connsiteY19" fmla="*/ 585694 h 1016000"/>
                          <a:gd name="connsiteX20" fmla="*/ 448235 w 1093694"/>
                          <a:gd name="connsiteY20" fmla="*/ 633506 h 1016000"/>
                          <a:gd name="connsiteX21" fmla="*/ 197224 w 1093694"/>
                          <a:gd name="connsiteY21" fmla="*/ 878542 h 1016000"/>
                          <a:gd name="connsiteX22" fmla="*/ 0 w 1093694"/>
                          <a:gd name="connsiteY22"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694" h="1016000">
                            <a:moveTo>
                              <a:pt x="0" y="1016000"/>
                            </a:moveTo>
                            <a:lnTo>
                              <a:pt x="221130" y="717177"/>
                            </a:lnTo>
                            <a:lnTo>
                              <a:pt x="436282" y="531906"/>
                            </a:lnTo>
                            <a:lnTo>
                              <a:pt x="400424" y="460189"/>
                            </a:lnTo>
                            <a:lnTo>
                              <a:pt x="370541" y="400424"/>
                            </a:lnTo>
                            <a:lnTo>
                              <a:pt x="484094" y="472142"/>
                            </a:lnTo>
                            <a:lnTo>
                              <a:pt x="513977" y="478118"/>
                            </a:lnTo>
                            <a:lnTo>
                              <a:pt x="687294" y="304800"/>
                            </a:lnTo>
                            <a:lnTo>
                              <a:pt x="848659" y="155389"/>
                            </a:lnTo>
                            <a:lnTo>
                              <a:pt x="1093694" y="0"/>
                            </a:lnTo>
                            <a:lnTo>
                              <a:pt x="998071" y="137459"/>
                            </a:lnTo>
                            <a:lnTo>
                              <a:pt x="896471" y="256989"/>
                            </a:lnTo>
                            <a:lnTo>
                              <a:pt x="675341" y="448236"/>
                            </a:lnTo>
                            <a:lnTo>
                              <a:pt x="609600" y="531906"/>
                            </a:lnTo>
                            <a:lnTo>
                              <a:pt x="639482" y="567765"/>
                            </a:lnTo>
                            <a:lnTo>
                              <a:pt x="699247" y="615577"/>
                            </a:lnTo>
                            <a:lnTo>
                              <a:pt x="657412" y="681318"/>
                            </a:lnTo>
                            <a:lnTo>
                              <a:pt x="585694" y="711200"/>
                            </a:lnTo>
                            <a:lnTo>
                              <a:pt x="549835" y="651436"/>
                            </a:lnTo>
                            <a:lnTo>
                              <a:pt x="508000" y="585694"/>
                            </a:lnTo>
                            <a:lnTo>
                              <a:pt x="448235" y="633506"/>
                            </a:lnTo>
                            <a:lnTo>
                              <a:pt x="197224" y="878542"/>
                            </a:lnTo>
                            <a:lnTo>
                              <a:pt x="0" y="1016000"/>
                            </a:lnTo>
                            <a:close/>
                          </a:path>
                        </a:pathLst>
                      </a:cu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51" name="Freeform: Shape 50">
                        <a:extLst>
                          <a:ext uri="{FF2B5EF4-FFF2-40B4-BE49-F238E27FC236}">
                            <a16:creationId xmlns:a16="http://schemas.microsoft.com/office/drawing/2014/main" xmlns="" id="{D95E30D9-1B24-4DE9-BAC8-F5CB346CA3A0}"/>
                          </a:ext>
                        </a:extLst>
                      </p:cNvPr>
                      <p:cNvSpPr/>
                      <p:nvPr/>
                    </p:nvSpPr>
                    <p:spPr bwMode="auto">
                      <a:xfrm>
                        <a:off x="9813975" y="3924586"/>
                        <a:ext cx="175838" cy="222222"/>
                      </a:xfrm>
                      <a:custGeom>
                        <a:avLst/>
                        <a:gdLst>
                          <a:gd name="connsiteX0" fmla="*/ 0 w 209176"/>
                          <a:gd name="connsiteY0" fmla="*/ 125506 h 197224"/>
                          <a:gd name="connsiteX1" fmla="*/ 107576 w 209176"/>
                          <a:gd name="connsiteY1" fmla="*/ 95624 h 197224"/>
                          <a:gd name="connsiteX2" fmla="*/ 131482 w 209176"/>
                          <a:gd name="connsiteY2" fmla="*/ 71718 h 197224"/>
                          <a:gd name="connsiteX3" fmla="*/ 77694 w 209176"/>
                          <a:gd name="connsiteY3" fmla="*/ 137459 h 197224"/>
                          <a:gd name="connsiteX4" fmla="*/ 47811 w 209176"/>
                          <a:gd name="connsiteY4" fmla="*/ 173318 h 197224"/>
                          <a:gd name="connsiteX5" fmla="*/ 53788 w 209176"/>
                          <a:gd name="connsiteY5" fmla="*/ 197224 h 197224"/>
                          <a:gd name="connsiteX6" fmla="*/ 107576 w 209176"/>
                          <a:gd name="connsiteY6" fmla="*/ 155389 h 197224"/>
                          <a:gd name="connsiteX7" fmla="*/ 131482 w 209176"/>
                          <a:gd name="connsiteY7" fmla="*/ 113553 h 197224"/>
                          <a:gd name="connsiteX8" fmla="*/ 209176 w 209176"/>
                          <a:gd name="connsiteY8" fmla="*/ 0 h 197224"/>
                          <a:gd name="connsiteX9" fmla="*/ 137458 w 209176"/>
                          <a:gd name="connsiteY9" fmla="*/ 41836 h 197224"/>
                          <a:gd name="connsiteX10" fmla="*/ 29882 w 209176"/>
                          <a:gd name="connsiteY10" fmla="*/ 77694 h 197224"/>
                          <a:gd name="connsiteX0" fmla="*/ 0 w 209176"/>
                          <a:gd name="connsiteY0" fmla="*/ 125506 h 197224"/>
                          <a:gd name="connsiteX1" fmla="*/ 107576 w 209176"/>
                          <a:gd name="connsiteY1" fmla="*/ 95624 h 197224"/>
                          <a:gd name="connsiteX2" fmla="*/ 131482 w 209176"/>
                          <a:gd name="connsiteY2" fmla="*/ 71718 h 197224"/>
                          <a:gd name="connsiteX3" fmla="*/ 77694 w 209176"/>
                          <a:gd name="connsiteY3" fmla="*/ 137459 h 197224"/>
                          <a:gd name="connsiteX4" fmla="*/ 47811 w 209176"/>
                          <a:gd name="connsiteY4" fmla="*/ 173318 h 197224"/>
                          <a:gd name="connsiteX5" fmla="*/ 53788 w 209176"/>
                          <a:gd name="connsiteY5" fmla="*/ 197224 h 197224"/>
                          <a:gd name="connsiteX6" fmla="*/ 107576 w 209176"/>
                          <a:gd name="connsiteY6" fmla="*/ 155389 h 197224"/>
                          <a:gd name="connsiteX7" fmla="*/ 131482 w 209176"/>
                          <a:gd name="connsiteY7" fmla="*/ 113553 h 197224"/>
                          <a:gd name="connsiteX8" fmla="*/ 209176 w 209176"/>
                          <a:gd name="connsiteY8" fmla="*/ 0 h 197224"/>
                          <a:gd name="connsiteX9" fmla="*/ 137458 w 209176"/>
                          <a:gd name="connsiteY9" fmla="*/ 41836 h 197224"/>
                          <a:gd name="connsiteX10" fmla="*/ 41789 w 209176"/>
                          <a:gd name="connsiteY10" fmla="*/ 97791 h 197224"/>
                          <a:gd name="connsiteX0" fmla="*/ 0 w 182983"/>
                          <a:gd name="connsiteY0" fmla="*/ 98710 h 170428"/>
                          <a:gd name="connsiteX1" fmla="*/ 107576 w 182983"/>
                          <a:gd name="connsiteY1" fmla="*/ 68828 h 170428"/>
                          <a:gd name="connsiteX2" fmla="*/ 131482 w 182983"/>
                          <a:gd name="connsiteY2" fmla="*/ 44922 h 170428"/>
                          <a:gd name="connsiteX3" fmla="*/ 77694 w 182983"/>
                          <a:gd name="connsiteY3" fmla="*/ 110663 h 170428"/>
                          <a:gd name="connsiteX4" fmla="*/ 47811 w 182983"/>
                          <a:gd name="connsiteY4" fmla="*/ 146522 h 170428"/>
                          <a:gd name="connsiteX5" fmla="*/ 53788 w 182983"/>
                          <a:gd name="connsiteY5" fmla="*/ 170428 h 170428"/>
                          <a:gd name="connsiteX6" fmla="*/ 107576 w 182983"/>
                          <a:gd name="connsiteY6" fmla="*/ 128593 h 170428"/>
                          <a:gd name="connsiteX7" fmla="*/ 131482 w 182983"/>
                          <a:gd name="connsiteY7" fmla="*/ 86757 h 170428"/>
                          <a:gd name="connsiteX8" fmla="*/ 182983 w 182983"/>
                          <a:gd name="connsiteY8" fmla="*/ 0 h 170428"/>
                          <a:gd name="connsiteX9" fmla="*/ 137458 w 182983"/>
                          <a:gd name="connsiteY9" fmla="*/ 15040 h 170428"/>
                          <a:gd name="connsiteX10" fmla="*/ 41789 w 182983"/>
                          <a:gd name="connsiteY10" fmla="*/ 70995 h 170428"/>
                          <a:gd name="connsiteX0" fmla="*/ 0 w 199652"/>
                          <a:gd name="connsiteY0" fmla="*/ 107642 h 179360"/>
                          <a:gd name="connsiteX1" fmla="*/ 107576 w 199652"/>
                          <a:gd name="connsiteY1" fmla="*/ 77760 h 179360"/>
                          <a:gd name="connsiteX2" fmla="*/ 131482 w 199652"/>
                          <a:gd name="connsiteY2" fmla="*/ 53854 h 179360"/>
                          <a:gd name="connsiteX3" fmla="*/ 77694 w 199652"/>
                          <a:gd name="connsiteY3" fmla="*/ 119595 h 179360"/>
                          <a:gd name="connsiteX4" fmla="*/ 47811 w 199652"/>
                          <a:gd name="connsiteY4" fmla="*/ 155454 h 179360"/>
                          <a:gd name="connsiteX5" fmla="*/ 53788 w 199652"/>
                          <a:gd name="connsiteY5" fmla="*/ 179360 h 179360"/>
                          <a:gd name="connsiteX6" fmla="*/ 107576 w 199652"/>
                          <a:gd name="connsiteY6" fmla="*/ 137525 h 179360"/>
                          <a:gd name="connsiteX7" fmla="*/ 131482 w 199652"/>
                          <a:gd name="connsiteY7" fmla="*/ 95689 h 179360"/>
                          <a:gd name="connsiteX8" fmla="*/ 199652 w 199652"/>
                          <a:gd name="connsiteY8" fmla="*/ 0 h 179360"/>
                          <a:gd name="connsiteX9" fmla="*/ 137458 w 199652"/>
                          <a:gd name="connsiteY9" fmla="*/ 23972 h 179360"/>
                          <a:gd name="connsiteX10" fmla="*/ 41789 w 199652"/>
                          <a:gd name="connsiteY10" fmla="*/ 79927 h 179360"/>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47811 w 199652"/>
                          <a:gd name="connsiteY4" fmla="*/ 155454 h 208389"/>
                          <a:gd name="connsiteX5" fmla="*/ 25213 w 199652"/>
                          <a:gd name="connsiteY5" fmla="*/ 208389 h 208389"/>
                          <a:gd name="connsiteX6" fmla="*/ 107576 w 199652"/>
                          <a:gd name="connsiteY6" fmla="*/ 137525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52573 w 199652"/>
                          <a:gd name="connsiteY4" fmla="*/ 155454 h 208389"/>
                          <a:gd name="connsiteX5" fmla="*/ 25213 w 199652"/>
                          <a:gd name="connsiteY5" fmla="*/ 208389 h 208389"/>
                          <a:gd name="connsiteX6" fmla="*/ 107576 w 199652"/>
                          <a:gd name="connsiteY6" fmla="*/ 137525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52573 w 199652"/>
                          <a:gd name="connsiteY4" fmla="*/ 155454 h 208389"/>
                          <a:gd name="connsiteX5" fmla="*/ 25213 w 199652"/>
                          <a:gd name="connsiteY5" fmla="*/ 208389 h 208389"/>
                          <a:gd name="connsiteX6" fmla="*/ 98051 w 199652"/>
                          <a:gd name="connsiteY6" fmla="*/ 135292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10506 w 174439"/>
                          <a:gd name="connsiteY0" fmla="*/ 100942 h 208389"/>
                          <a:gd name="connsiteX1" fmla="*/ 82363 w 174439"/>
                          <a:gd name="connsiteY1" fmla="*/ 77760 h 208389"/>
                          <a:gd name="connsiteX2" fmla="*/ 106269 w 174439"/>
                          <a:gd name="connsiteY2" fmla="*/ 53854 h 208389"/>
                          <a:gd name="connsiteX3" fmla="*/ 52481 w 174439"/>
                          <a:gd name="connsiteY3" fmla="*/ 119595 h 208389"/>
                          <a:gd name="connsiteX4" fmla="*/ 27360 w 174439"/>
                          <a:gd name="connsiteY4" fmla="*/ 155454 h 208389"/>
                          <a:gd name="connsiteX5" fmla="*/ 0 w 174439"/>
                          <a:gd name="connsiteY5" fmla="*/ 208389 h 208389"/>
                          <a:gd name="connsiteX6" fmla="*/ 72838 w 174439"/>
                          <a:gd name="connsiteY6" fmla="*/ 135292 h 208389"/>
                          <a:gd name="connsiteX7" fmla="*/ 106269 w 174439"/>
                          <a:gd name="connsiteY7" fmla="*/ 95689 h 208389"/>
                          <a:gd name="connsiteX8" fmla="*/ 174439 w 174439"/>
                          <a:gd name="connsiteY8" fmla="*/ 0 h 208389"/>
                          <a:gd name="connsiteX9" fmla="*/ 112245 w 174439"/>
                          <a:gd name="connsiteY9" fmla="*/ 23972 h 208389"/>
                          <a:gd name="connsiteX10" fmla="*/ 16576 w 174439"/>
                          <a:gd name="connsiteY10" fmla="*/ 79927 h 208389"/>
                          <a:gd name="connsiteX0" fmla="*/ 10506 w 174439"/>
                          <a:gd name="connsiteY0" fmla="*/ 100942 h 208389"/>
                          <a:gd name="connsiteX1" fmla="*/ 82363 w 174439"/>
                          <a:gd name="connsiteY1" fmla="*/ 77760 h 208389"/>
                          <a:gd name="connsiteX2" fmla="*/ 106269 w 174439"/>
                          <a:gd name="connsiteY2" fmla="*/ 53854 h 208389"/>
                          <a:gd name="connsiteX3" fmla="*/ 52481 w 174439"/>
                          <a:gd name="connsiteY3" fmla="*/ 119595 h 208389"/>
                          <a:gd name="connsiteX4" fmla="*/ 27360 w 174439"/>
                          <a:gd name="connsiteY4" fmla="*/ 155454 h 208389"/>
                          <a:gd name="connsiteX5" fmla="*/ 0 w 174439"/>
                          <a:gd name="connsiteY5" fmla="*/ 208389 h 208389"/>
                          <a:gd name="connsiteX6" fmla="*/ 72838 w 174439"/>
                          <a:gd name="connsiteY6" fmla="*/ 135292 h 208389"/>
                          <a:gd name="connsiteX7" fmla="*/ 106269 w 174439"/>
                          <a:gd name="connsiteY7" fmla="*/ 95689 h 208389"/>
                          <a:gd name="connsiteX8" fmla="*/ 174439 w 174439"/>
                          <a:gd name="connsiteY8" fmla="*/ 0 h 208389"/>
                          <a:gd name="connsiteX9" fmla="*/ 112245 w 174439"/>
                          <a:gd name="connsiteY9" fmla="*/ 23972 h 208389"/>
                          <a:gd name="connsiteX10" fmla="*/ 23720 w 174439"/>
                          <a:gd name="connsiteY10" fmla="*/ 79927 h 208389"/>
                          <a:gd name="connsiteX0" fmla="*/ 0 w 175839"/>
                          <a:gd name="connsiteY0" fmla="*/ 100942 h 208389"/>
                          <a:gd name="connsiteX1" fmla="*/ 83763 w 175839"/>
                          <a:gd name="connsiteY1" fmla="*/ 77760 h 208389"/>
                          <a:gd name="connsiteX2" fmla="*/ 107669 w 175839"/>
                          <a:gd name="connsiteY2" fmla="*/ 53854 h 208389"/>
                          <a:gd name="connsiteX3" fmla="*/ 53881 w 175839"/>
                          <a:gd name="connsiteY3" fmla="*/ 119595 h 208389"/>
                          <a:gd name="connsiteX4" fmla="*/ 28760 w 175839"/>
                          <a:gd name="connsiteY4" fmla="*/ 155454 h 208389"/>
                          <a:gd name="connsiteX5" fmla="*/ 1400 w 175839"/>
                          <a:gd name="connsiteY5" fmla="*/ 208389 h 208389"/>
                          <a:gd name="connsiteX6" fmla="*/ 74238 w 175839"/>
                          <a:gd name="connsiteY6" fmla="*/ 135292 h 208389"/>
                          <a:gd name="connsiteX7" fmla="*/ 107669 w 175839"/>
                          <a:gd name="connsiteY7" fmla="*/ 95689 h 208389"/>
                          <a:gd name="connsiteX8" fmla="*/ 175839 w 175839"/>
                          <a:gd name="connsiteY8" fmla="*/ 0 h 208389"/>
                          <a:gd name="connsiteX9" fmla="*/ 113645 w 175839"/>
                          <a:gd name="connsiteY9" fmla="*/ 23972 h 208389"/>
                          <a:gd name="connsiteX10" fmla="*/ 25120 w 175839"/>
                          <a:gd name="connsiteY10" fmla="*/ 79927 h 20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839" h="208389">
                            <a:moveTo>
                              <a:pt x="0" y="100942"/>
                            </a:moveTo>
                            <a:lnTo>
                              <a:pt x="83763" y="77760"/>
                            </a:lnTo>
                            <a:lnTo>
                              <a:pt x="107669" y="53854"/>
                            </a:lnTo>
                            <a:lnTo>
                              <a:pt x="53881" y="119595"/>
                            </a:lnTo>
                            <a:lnTo>
                              <a:pt x="28760" y="155454"/>
                            </a:lnTo>
                            <a:lnTo>
                              <a:pt x="1400" y="208389"/>
                            </a:lnTo>
                            <a:lnTo>
                              <a:pt x="74238" y="135292"/>
                            </a:lnTo>
                            <a:lnTo>
                              <a:pt x="107669" y="95689"/>
                            </a:lnTo>
                            <a:lnTo>
                              <a:pt x="175839" y="0"/>
                            </a:lnTo>
                            <a:lnTo>
                              <a:pt x="113645" y="23972"/>
                            </a:lnTo>
                            <a:cubicBezTo>
                              <a:pt x="77786" y="35925"/>
                              <a:pt x="60979" y="67974"/>
                              <a:pt x="25120" y="7992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52" name="Freeform: Shape 51">
                        <a:extLst>
                          <a:ext uri="{FF2B5EF4-FFF2-40B4-BE49-F238E27FC236}">
                            <a16:creationId xmlns:a16="http://schemas.microsoft.com/office/drawing/2014/main" xmlns="" id="{A895FE39-385A-42BA-846F-697904F7A8F0}"/>
                          </a:ext>
                        </a:extLst>
                      </p:cNvPr>
                      <p:cNvSpPr/>
                      <p:nvPr/>
                    </p:nvSpPr>
                    <p:spPr bwMode="auto">
                      <a:xfrm>
                        <a:off x="8910299" y="4734054"/>
                        <a:ext cx="247651" cy="185737"/>
                      </a:xfrm>
                      <a:custGeom>
                        <a:avLst/>
                        <a:gdLst>
                          <a:gd name="connsiteX0" fmla="*/ 116681 w 235744"/>
                          <a:gd name="connsiteY0" fmla="*/ 23813 h 173832"/>
                          <a:gd name="connsiteX1" fmla="*/ 0 w 235744"/>
                          <a:gd name="connsiteY1" fmla="*/ 173832 h 173832"/>
                          <a:gd name="connsiteX2" fmla="*/ 80963 w 235744"/>
                          <a:gd name="connsiteY2" fmla="*/ 121444 h 173832"/>
                          <a:gd name="connsiteX3" fmla="*/ 150019 w 235744"/>
                          <a:gd name="connsiteY3" fmla="*/ 80963 h 173832"/>
                          <a:gd name="connsiteX4" fmla="*/ 204788 w 235744"/>
                          <a:gd name="connsiteY4" fmla="*/ 33338 h 173832"/>
                          <a:gd name="connsiteX5" fmla="*/ 235744 w 235744"/>
                          <a:gd name="connsiteY5" fmla="*/ 0 h 173832"/>
                          <a:gd name="connsiteX6" fmla="*/ 185738 w 235744"/>
                          <a:gd name="connsiteY6" fmla="*/ 16669 h 173832"/>
                          <a:gd name="connsiteX7" fmla="*/ 116681 w 235744"/>
                          <a:gd name="connsiteY7" fmla="*/ 23813 h 173832"/>
                          <a:gd name="connsiteX0" fmla="*/ 116681 w 235744"/>
                          <a:gd name="connsiteY0" fmla="*/ 23813 h 173832"/>
                          <a:gd name="connsiteX1" fmla="*/ 0 w 235744"/>
                          <a:gd name="connsiteY1" fmla="*/ 173832 h 173832"/>
                          <a:gd name="connsiteX2" fmla="*/ 80963 w 235744"/>
                          <a:gd name="connsiteY2" fmla="*/ 121444 h 173832"/>
                          <a:gd name="connsiteX3" fmla="*/ 150019 w 235744"/>
                          <a:gd name="connsiteY3" fmla="*/ 80963 h 173832"/>
                          <a:gd name="connsiteX4" fmla="*/ 204788 w 235744"/>
                          <a:gd name="connsiteY4" fmla="*/ 33338 h 173832"/>
                          <a:gd name="connsiteX5" fmla="*/ 235744 w 235744"/>
                          <a:gd name="connsiteY5" fmla="*/ 0 h 173832"/>
                          <a:gd name="connsiteX6" fmla="*/ 128588 w 235744"/>
                          <a:gd name="connsiteY6" fmla="*/ 61913 h 173832"/>
                          <a:gd name="connsiteX7" fmla="*/ 116681 w 235744"/>
                          <a:gd name="connsiteY7" fmla="*/ 23813 h 173832"/>
                          <a:gd name="connsiteX0" fmla="*/ 135731 w 235744"/>
                          <a:gd name="connsiteY0" fmla="*/ 0 h 180975"/>
                          <a:gd name="connsiteX1" fmla="*/ 0 w 235744"/>
                          <a:gd name="connsiteY1" fmla="*/ 180975 h 180975"/>
                          <a:gd name="connsiteX2" fmla="*/ 80963 w 235744"/>
                          <a:gd name="connsiteY2" fmla="*/ 128587 h 180975"/>
                          <a:gd name="connsiteX3" fmla="*/ 150019 w 235744"/>
                          <a:gd name="connsiteY3" fmla="*/ 88106 h 180975"/>
                          <a:gd name="connsiteX4" fmla="*/ 204788 w 235744"/>
                          <a:gd name="connsiteY4" fmla="*/ 40481 h 180975"/>
                          <a:gd name="connsiteX5" fmla="*/ 235744 w 235744"/>
                          <a:gd name="connsiteY5" fmla="*/ 7143 h 180975"/>
                          <a:gd name="connsiteX6" fmla="*/ 128588 w 235744"/>
                          <a:gd name="connsiteY6" fmla="*/ 69056 h 180975"/>
                          <a:gd name="connsiteX7" fmla="*/ 135731 w 235744"/>
                          <a:gd name="connsiteY7" fmla="*/ 0 h 180975"/>
                          <a:gd name="connsiteX0" fmla="*/ 135731 w 235744"/>
                          <a:gd name="connsiteY0" fmla="*/ 0 h 180975"/>
                          <a:gd name="connsiteX1" fmla="*/ 0 w 235744"/>
                          <a:gd name="connsiteY1" fmla="*/ 180975 h 180975"/>
                          <a:gd name="connsiteX2" fmla="*/ 80963 w 235744"/>
                          <a:gd name="connsiteY2" fmla="*/ 128587 h 180975"/>
                          <a:gd name="connsiteX3" fmla="*/ 150019 w 235744"/>
                          <a:gd name="connsiteY3" fmla="*/ 88106 h 180975"/>
                          <a:gd name="connsiteX4" fmla="*/ 204788 w 235744"/>
                          <a:gd name="connsiteY4" fmla="*/ 40481 h 180975"/>
                          <a:gd name="connsiteX5" fmla="*/ 235744 w 235744"/>
                          <a:gd name="connsiteY5" fmla="*/ 7143 h 180975"/>
                          <a:gd name="connsiteX6" fmla="*/ 109538 w 235744"/>
                          <a:gd name="connsiteY6" fmla="*/ 78581 h 180975"/>
                          <a:gd name="connsiteX7" fmla="*/ 135731 w 235744"/>
                          <a:gd name="connsiteY7" fmla="*/ 0 h 180975"/>
                          <a:gd name="connsiteX0" fmla="*/ 135731 w 247650"/>
                          <a:gd name="connsiteY0" fmla="*/ 4763 h 185738"/>
                          <a:gd name="connsiteX1" fmla="*/ 0 w 247650"/>
                          <a:gd name="connsiteY1" fmla="*/ 185738 h 185738"/>
                          <a:gd name="connsiteX2" fmla="*/ 80963 w 247650"/>
                          <a:gd name="connsiteY2" fmla="*/ 133350 h 185738"/>
                          <a:gd name="connsiteX3" fmla="*/ 150019 w 247650"/>
                          <a:gd name="connsiteY3" fmla="*/ 92869 h 185738"/>
                          <a:gd name="connsiteX4" fmla="*/ 204788 w 247650"/>
                          <a:gd name="connsiteY4" fmla="*/ 45244 h 185738"/>
                          <a:gd name="connsiteX5" fmla="*/ 247650 w 247650"/>
                          <a:gd name="connsiteY5" fmla="*/ 0 h 185738"/>
                          <a:gd name="connsiteX6" fmla="*/ 109538 w 247650"/>
                          <a:gd name="connsiteY6" fmla="*/ 83344 h 185738"/>
                          <a:gd name="connsiteX7" fmla="*/ 135731 w 247650"/>
                          <a:gd name="connsiteY7" fmla="*/ 4763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185738">
                            <a:moveTo>
                              <a:pt x="135731" y="4763"/>
                            </a:moveTo>
                            <a:lnTo>
                              <a:pt x="0" y="185738"/>
                            </a:lnTo>
                            <a:lnTo>
                              <a:pt x="80963" y="133350"/>
                            </a:lnTo>
                            <a:lnTo>
                              <a:pt x="150019" y="92869"/>
                            </a:lnTo>
                            <a:lnTo>
                              <a:pt x="204788" y="45244"/>
                            </a:lnTo>
                            <a:lnTo>
                              <a:pt x="247650" y="0"/>
                            </a:lnTo>
                            <a:lnTo>
                              <a:pt x="109538" y="83344"/>
                            </a:lnTo>
                            <a:lnTo>
                              <a:pt x="135731" y="4763"/>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grpSp>
                  <p:nvGrpSpPr>
                    <p:cNvPr id="42" name="Group 41">
                      <a:extLst>
                        <a:ext uri="{FF2B5EF4-FFF2-40B4-BE49-F238E27FC236}">
                          <a16:creationId xmlns:a16="http://schemas.microsoft.com/office/drawing/2014/main" xmlns="" id="{5363692A-3C1F-4E0A-8D76-1588CA7142AA}"/>
                        </a:ext>
                      </a:extLst>
                    </p:cNvPr>
                    <p:cNvGrpSpPr/>
                    <p:nvPr/>
                  </p:nvGrpSpPr>
                  <p:grpSpPr>
                    <a:xfrm rot="6842192">
                      <a:off x="9514093" y="3165544"/>
                      <a:ext cx="496412" cy="545635"/>
                      <a:chOff x="8833659" y="4369982"/>
                      <a:chExt cx="1103039" cy="1016562"/>
                    </a:xfrm>
                    <a:grpFill/>
                  </p:grpSpPr>
                  <p:sp>
                    <p:nvSpPr>
                      <p:cNvPr id="47" name="Freeform: Shape 46">
                        <a:extLst>
                          <a:ext uri="{FF2B5EF4-FFF2-40B4-BE49-F238E27FC236}">
                            <a16:creationId xmlns:a16="http://schemas.microsoft.com/office/drawing/2014/main" xmlns="" id="{67C5A234-C984-45E6-9682-415309B4A522}"/>
                          </a:ext>
                        </a:extLst>
                      </p:cNvPr>
                      <p:cNvSpPr/>
                      <p:nvPr/>
                    </p:nvSpPr>
                    <p:spPr bwMode="auto">
                      <a:xfrm>
                        <a:off x="8833659" y="4370547"/>
                        <a:ext cx="1093687" cy="1015997"/>
                      </a:xfrm>
                      <a:custGeom>
                        <a:avLst/>
                        <a:gdLst>
                          <a:gd name="connsiteX0" fmla="*/ 0 w 1093694"/>
                          <a:gd name="connsiteY0" fmla="*/ 1016000 h 1016000"/>
                          <a:gd name="connsiteX1" fmla="*/ 221130 w 1093694"/>
                          <a:gd name="connsiteY1" fmla="*/ 717177 h 1016000"/>
                          <a:gd name="connsiteX2" fmla="*/ 436282 w 1093694"/>
                          <a:gd name="connsiteY2" fmla="*/ 531906 h 1016000"/>
                          <a:gd name="connsiteX3" fmla="*/ 400424 w 1093694"/>
                          <a:gd name="connsiteY3" fmla="*/ 460189 h 1016000"/>
                          <a:gd name="connsiteX4" fmla="*/ 370541 w 1093694"/>
                          <a:gd name="connsiteY4" fmla="*/ 400424 h 1016000"/>
                          <a:gd name="connsiteX5" fmla="*/ 484094 w 1093694"/>
                          <a:gd name="connsiteY5" fmla="*/ 472142 h 1016000"/>
                          <a:gd name="connsiteX6" fmla="*/ 513977 w 1093694"/>
                          <a:gd name="connsiteY6" fmla="*/ 478118 h 1016000"/>
                          <a:gd name="connsiteX7" fmla="*/ 687294 w 1093694"/>
                          <a:gd name="connsiteY7" fmla="*/ 304800 h 1016000"/>
                          <a:gd name="connsiteX8" fmla="*/ 848659 w 1093694"/>
                          <a:gd name="connsiteY8" fmla="*/ 155389 h 1016000"/>
                          <a:gd name="connsiteX9" fmla="*/ 1093694 w 1093694"/>
                          <a:gd name="connsiteY9" fmla="*/ 0 h 1016000"/>
                          <a:gd name="connsiteX10" fmla="*/ 998071 w 1093694"/>
                          <a:gd name="connsiteY10" fmla="*/ 137459 h 1016000"/>
                          <a:gd name="connsiteX11" fmla="*/ 896471 w 1093694"/>
                          <a:gd name="connsiteY11" fmla="*/ 256989 h 1016000"/>
                          <a:gd name="connsiteX12" fmla="*/ 675341 w 1093694"/>
                          <a:gd name="connsiteY12" fmla="*/ 448236 h 1016000"/>
                          <a:gd name="connsiteX13" fmla="*/ 609600 w 1093694"/>
                          <a:gd name="connsiteY13" fmla="*/ 531906 h 1016000"/>
                          <a:gd name="connsiteX14" fmla="*/ 639482 w 1093694"/>
                          <a:gd name="connsiteY14" fmla="*/ 567765 h 1016000"/>
                          <a:gd name="connsiteX15" fmla="*/ 699247 w 1093694"/>
                          <a:gd name="connsiteY15" fmla="*/ 615577 h 1016000"/>
                          <a:gd name="connsiteX16" fmla="*/ 657412 w 1093694"/>
                          <a:gd name="connsiteY16" fmla="*/ 681318 h 1016000"/>
                          <a:gd name="connsiteX17" fmla="*/ 585694 w 1093694"/>
                          <a:gd name="connsiteY17" fmla="*/ 711200 h 1016000"/>
                          <a:gd name="connsiteX18" fmla="*/ 549835 w 1093694"/>
                          <a:gd name="connsiteY18" fmla="*/ 651436 h 1016000"/>
                          <a:gd name="connsiteX19" fmla="*/ 508000 w 1093694"/>
                          <a:gd name="connsiteY19" fmla="*/ 585694 h 1016000"/>
                          <a:gd name="connsiteX20" fmla="*/ 448235 w 1093694"/>
                          <a:gd name="connsiteY20" fmla="*/ 633506 h 1016000"/>
                          <a:gd name="connsiteX21" fmla="*/ 197224 w 1093694"/>
                          <a:gd name="connsiteY21" fmla="*/ 878542 h 1016000"/>
                          <a:gd name="connsiteX22" fmla="*/ 0 w 1093694"/>
                          <a:gd name="connsiteY22"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694" h="1016000">
                            <a:moveTo>
                              <a:pt x="0" y="1016000"/>
                            </a:moveTo>
                            <a:lnTo>
                              <a:pt x="221130" y="717177"/>
                            </a:lnTo>
                            <a:lnTo>
                              <a:pt x="436282" y="531906"/>
                            </a:lnTo>
                            <a:lnTo>
                              <a:pt x="400424" y="460189"/>
                            </a:lnTo>
                            <a:lnTo>
                              <a:pt x="370541" y="400424"/>
                            </a:lnTo>
                            <a:lnTo>
                              <a:pt x="484094" y="472142"/>
                            </a:lnTo>
                            <a:lnTo>
                              <a:pt x="513977" y="478118"/>
                            </a:lnTo>
                            <a:lnTo>
                              <a:pt x="687294" y="304800"/>
                            </a:lnTo>
                            <a:lnTo>
                              <a:pt x="848659" y="155389"/>
                            </a:lnTo>
                            <a:lnTo>
                              <a:pt x="1093694" y="0"/>
                            </a:lnTo>
                            <a:lnTo>
                              <a:pt x="998071" y="137459"/>
                            </a:lnTo>
                            <a:lnTo>
                              <a:pt x="896471" y="256989"/>
                            </a:lnTo>
                            <a:lnTo>
                              <a:pt x="675341" y="448236"/>
                            </a:lnTo>
                            <a:lnTo>
                              <a:pt x="609600" y="531906"/>
                            </a:lnTo>
                            <a:lnTo>
                              <a:pt x="639482" y="567765"/>
                            </a:lnTo>
                            <a:lnTo>
                              <a:pt x="699247" y="615577"/>
                            </a:lnTo>
                            <a:lnTo>
                              <a:pt x="657412" y="681318"/>
                            </a:lnTo>
                            <a:lnTo>
                              <a:pt x="585694" y="711200"/>
                            </a:lnTo>
                            <a:lnTo>
                              <a:pt x="549835" y="651436"/>
                            </a:lnTo>
                            <a:lnTo>
                              <a:pt x="508000" y="585694"/>
                            </a:lnTo>
                            <a:lnTo>
                              <a:pt x="448235" y="633506"/>
                            </a:lnTo>
                            <a:lnTo>
                              <a:pt x="197224" y="878542"/>
                            </a:lnTo>
                            <a:lnTo>
                              <a:pt x="0" y="1016000"/>
                            </a:lnTo>
                            <a:close/>
                          </a:path>
                        </a:pathLst>
                      </a:cu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8" name="Freeform: Shape 47">
                        <a:extLst>
                          <a:ext uri="{FF2B5EF4-FFF2-40B4-BE49-F238E27FC236}">
                            <a16:creationId xmlns:a16="http://schemas.microsoft.com/office/drawing/2014/main" xmlns="" id="{509E0DAC-C152-4F68-80BD-A6A156183DA0}"/>
                          </a:ext>
                        </a:extLst>
                      </p:cNvPr>
                      <p:cNvSpPr/>
                      <p:nvPr/>
                    </p:nvSpPr>
                    <p:spPr bwMode="auto">
                      <a:xfrm>
                        <a:off x="9760858" y="4369982"/>
                        <a:ext cx="175840" cy="222223"/>
                      </a:xfrm>
                      <a:custGeom>
                        <a:avLst/>
                        <a:gdLst>
                          <a:gd name="connsiteX0" fmla="*/ 0 w 209176"/>
                          <a:gd name="connsiteY0" fmla="*/ 125506 h 197224"/>
                          <a:gd name="connsiteX1" fmla="*/ 107576 w 209176"/>
                          <a:gd name="connsiteY1" fmla="*/ 95624 h 197224"/>
                          <a:gd name="connsiteX2" fmla="*/ 131482 w 209176"/>
                          <a:gd name="connsiteY2" fmla="*/ 71718 h 197224"/>
                          <a:gd name="connsiteX3" fmla="*/ 77694 w 209176"/>
                          <a:gd name="connsiteY3" fmla="*/ 137459 h 197224"/>
                          <a:gd name="connsiteX4" fmla="*/ 47811 w 209176"/>
                          <a:gd name="connsiteY4" fmla="*/ 173318 h 197224"/>
                          <a:gd name="connsiteX5" fmla="*/ 53788 w 209176"/>
                          <a:gd name="connsiteY5" fmla="*/ 197224 h 197224"/>
                          <a:gd name="connsiteX6" fmla="*/ 107576 w 209176"/>
                          <a:gd name="connsiteY6" fmla="*/ 155389 h 197224"/>
                          <a:gd name="connsiteX7" fmla="*/ 131482 w 209176"/>
                          <a:gd name="connsiteY7" fmla="*/ 113553 h 197224"/>
                          <a:gd name="connsiteX8" fmla="*/ 209176 w 209176"/>
                          <a:gd name="connsiteY8" fmla="*/ 0 h 197224"/>
                          <a:gd name="connsiteX9" fmla="*/ 137458 w 209176"/>
                          <a:gd name="connsiteY9" fmla="*/ 41836 h 197224"/>
                          <a:gd name="connsiteX10" fmla="*/ 29882 w 209176"/>
                          <a:gd name="connsiteY10" fmla="*/ 77694 h 197224"/>
                          <a:gd name="connsiteX0" fmla="*/ 0 w 209176"/>
                          <a:gd name="connsiteY0" fmla="*/ 125506 h 197224"/>
                          <a:gd name="connsiteX1" fmla="*/ 107576 w 209176"/>
                          <a:gd name="connsiteY1" fmla="*/ 95624 h 197224"/>
                          <a:gd name="connsiteX2" fmla="*/ 131482 w 209176"/>
                          <a:gd name="connsiteY2" fmla="*/ 71718 h 197224"/>
                          <a:gd name="connsiteX3" fmla="*/ 77694 w 209176"/>
                          <a:gd name="connsiteY3" fmla="*/ 137459 h 197224"/>
                          <a:gd name="connsiteX4" fmla="*/ 47811 w 209176"/>
                          <a:gd name="connsiteY4" fmla="*/ 173318 h 197224"/>
                          <a:gd name="connsiteX5" fmla="*/ 53788 w 209176"/>
                          <a:gd name="connsiteY5" fmla="*/ 197224 h 197224"/>
                          <a:gd name="connsiteX6" fmla="*/ 107576 w 209176"/>
                          <a:gd name="connsiteY6" fmla="*/ 155389 h 197224"/>
                          <a:gd name="connsiteX7" fmla="*/ 131482 w 209176"/>
                          <a:gd name="connsiteY7" fmla="*/ 113553 h 197224"/>
                          <a:gd name="connsiteX8" fmla="*/ 209176 w 209176"/>
                          <a:gd name="connsiteY8" fmla="*/ 0 h 197224"/>
                          <a:gd name="connsiteX9" fmla="*/ 137458 w 209176"/>
                          <a:gd name="connsiteY9" fmla="*/ 41836 h 197224"/>
                          <a:gd name="connsiteX10" fmla="*/ 41789 w 209176"/>
                          <a:gd name="connsiteY10" fmla="*/ 97791 h 197224"/>
                          <a:gd name="connsiteX0" fmla="*/ 0 w 182983"/>
                          <a:gd name="connsiteY0" fmla="*/ 98710 h 170428"/>
                          <a:gd name="connsiteX1" fmla="*/ 107576 w 182983"/>
                          <a:gd name="connsiteY1" fmla="*/ 68828 h 170428"/>
                          <a:gd name="connsiteX2" fmla="*/ 131482 w 182983"/>
                          <a:gd name="connsiteY2" fmla="*/ 44922 h 170428"/>
                          <a:gd name="connsiteX3" fmla="*/ 77694 w 182983"/>
                          <a:gd name="connsiteY3" fmla="*/ 110663 h 170428"/>
                          <a:gd name="connsiteX4" fmla="*/ 47811 w 182983"/>
                          <a:gd name="connsiteY4" fmla="*/ 146522 h 170428"/>
                          <a:gd name="connsiteX5" fmla="*/ 53788 w 182983"/>
                          <a:gd name="connsiteY5" fmla="*/ 170428 h 170428"/>
                          <a:gd name="connsiteX6" fmla="*/ 107576 w 182983"/>
                          <a:gd name="connsiteY6" fmla="*/ 128593 h 170428"/>
                          <a:gd name="connsiteX7" fmla="*/ 131482 w 182983"/>
                          <a:gd name="connsiteY7" fmla="*/ 86757 h 170428"/>
                          <a:gd name="connsiteX8" fmla="*/ 182983 w 182983"/>
                          <a:gd name="connsiteY8" fmla="*/ 0 h 170428"/>
                          <a:gd name="connsiteX9" fmla="*/ 137458 w 182983"/>
                          <a:gd name="connsiteY9" fmla="*/ 15040 h 170428"/>
                          <a:gd name="connsiteX10" fmla="*/ 41789 w 182983"/>
                          <a:gd name="connsiteY10" fmla="*/ 70995 h 170428"/>
                          <a:gd name="connsiteX0" fmla="*/ 0 w 199652"/>
                          <a:gd name="connsiteY0" fmla="*/ 107642 h 179360"/>
                          <a:gd name="connsiteX1" fmla="*/ 107576 w 199652"/>
                          <a:gd name="connsiteY1" fmla="*/ 77760 h 179360"/>
                          <a:gd name="connsiteX2" fmla="*/ 131482 w 199652"/>
                          <a:gd name="connsiteY2" fmla="*/ 53854 h 179360"/>
                          <a:gd name="connsiteX3" fmla="*/ 77694 w 199652"/>
                          <a:gd name="connsiteY3" fmla="*/ 119595 h 179360"/>
                          <a:gd name="connsiteX4" fmla="*/ 47811 w 199652"/>
                          <a:gd name="connsiteY4" fmla="*/ 155454 h 179360"/>
                          <a:gd name="connsiteX5" fmla="*/ 53788 w 199652"/>
                          <a:gd name="connsiteY5" fmla="*/ 179360 h 179360"/>
                          <a:gd name="connsiteX6" fmla="*/ 107576 w 199652"/>
                          <a:gd name="connsiteY6" fmla="*/ 137525 h 179360"/>
                          <a:gd name="connsiteX7" fmla="*/ 131482 w 199652"/>
                          <a:gd name="connsiteY7" fmla="*/ 95689 h 179360"/>
                          <a:gd name="connsiteX8" fmla="*/ 199652 w 199652"/>
                          <a:gd name="connsiteY8" fmla="*/ 0 h 179360"/>
                          <a:gd name="connsiteX9" fmla="*/ 137458 w 199652"/>
                          <a:gd name="connsiteY9" fmla="*/ 23972 h 179360"/>
                          <a:gd name="connsiteX10" fmla="*/ 41789 w 199652"/>
                          <a:gd name="connsiteY10" fmla="*/ 79927 h 179360"/>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47811 w 199652"/>
                          <a:gd name="connsiteY4" fmla="*/ 155454 h 208389"/>
                          <a:gd name="connsiteX5" fmla="*/ 25213 w 199652"/>
                          <a:gd name="connsiteY5" fmla="*/ 208389 h 208389"/>
                          <a:gd name="connsiteX6" fmla="*/ 107576 w 199652"/>
                          <a:gd name="connsiteY6" fmla="*/ 137525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52573 w 199652"/>
                          <a:gd name="connsiteY4" fmla="*/ 155454 h 208389"/>
                          <a:gd name="connsiteX5" fmla="*/ 25213 w 199652"/>
                          <a:gd name="connsiteY5" fmla="*/ 208389 h 208389"/>
                          <a:gd name="connsiteX6" fmla="*/ 107576 w 199652"/>
                          <a:gd name="connsiteY6" fmla="*/ 137525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52573 w 199652"/>
                          <a:gd name="connsiteY4" fmla="*/ 155454 h 208389"/>
                          <a:gd name="connsiteX5" fmla="*/ 25213 w 199652"/>
                          <a:gd name="connsiteY5" fmla="*/ 208389 h 208389"/>
                          <a:gd name="connsiteX6" fmla="*/ 98051 w 199652"/>
                          <a:gd name="connsiteY6" fmla="*/ 135292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10506 w 174439"/>
                          <a:gd name="connsiteY0" fmla="*/ 100942 h 208389"/>
                          <a:gd name="connsiteX1" fmla="*/ 82363 w 174439"/>
                          <a:gd name="connsiteY1" fmla="*/ 77760 h 208389"/>
                          <a:gd name="connsiteX2" fmla="*/ 106269 w 174439"/>
                          <a:gd name="connsiteY2" fmla="*/ 53854 h 208389"/>
                          <a:gd name="connsiteX3" fmla="*/ 52481 w 174439"/>
                          <a:gd name="connsiteY3" fmla="*/ 119595 h 208389"/>
                          <a:gd name="connsiteX4" fmla="*/ 27360 w 174439"/>
                          <a:gd name="connsiteY4" fmla="*/ 155454 h 208389"/>
                          <a:gd name="connsiteX5" fmla="*/ 0 w 174439"/>
                          <a:gd name="connsiteY5" fmla="*/ 208389 h 208389"/>
                          <a:gd name="connsiteX6" fmla="*/ 72838 w 174439"/>
                          <a:gd name="connsiteY6" fmla="*/ 135292 h 208389"/>
                          <a:gd name="connsiteX7" fmla="*/ 106269 w 174439"/>
                          <a:gd name="connsiteY7" fmla="*/ 95689 h 208389"/>
                          <a:gd name="connsiteX8" fmla="*/ 174439 w 174439"/>
                          <a:gd name="connsiteY8" fmla="*/ 0 h 208389"/>
                          <a:gd name="connsiteX9" fmla="*/ 112245 w 174439"/>
                          <a:gd name="connsiteY9" fmla="*/ 23972 h 208389"/>
                          <a:gd name="connsiteX10" fmla="*/ 16576 w 174439"/>
                          <a:gd name="connsiteY10" fmla="*/ 79927 h 208389"/>
                          <a:gd name="connsiteX0" fmla="*/ 10506 w 174439"/>
                          <a:gd name="connsiteY0" fmla="*/ 100942 h 208389"/>
                          <a:gd name="connsiteX1" fmla="*/ 82363 w 174439"/>
                          <a:gd name="connsiteY1" fmla="*/ 77760 h 208389"/>
                          <a:gd name="connsiteX2" fmla="*/ 106269 w 174439"/>
                          <a:gd name="connsiteY2" fmla="*/ 53854 h 208389"/>
                          <a:gd name="connsiteX3" fmla="*/ 52481 w 174439"/>
                          <a:gd name="connsiteY3" fmla="*/ 119595 h 208389"/>
                          <a:gd name="connsiteX4" fmla="*/ 27360 w 174439"/>
                          <a:gd name="connsiteY4" fmla="*/ 155454 h 208389"/>
                          <a:gd name="connsiteX5" fmla="*/ 0 w 174439"/>
                          <a:gd name="connsiteY5" fmla="*/ 208389 h 208389"/>
                          <a:gd name="connsiteX6" fmla="*/ 72838 w 174439"/>
                          <a:gd name="connsiteY6" fmla="*/ 135292 h 208389"/>
                          <a:gd name="connsiteX7" fmla="*/ 106269 w 174439"/>
                          <a:gd name="connsiteY7" fmla="*/ 95689 h 208389"/>
                          <a:gd name="connsiteX8" fmla="*/ 174439 w 174439"/>
                          <a:gd name="connsiteY8" fmla="*/ 0 h 208389"/>
                          <a:gd name="connsiteX9" fmla="*/ 112245 w 174439"/>
                          <a:gd name="connsiteY9" fmla="*/ 23972 h 208389"/>
                          <a:gd name="connsiteX10" fmla="*/ 23720 w 174439"/>
                          <a:gd name="connsiteY10" fmla="*/ 79927 h 208389"/>
                          <a:gd name="connsiteX0" fmla="*/ 0 w 175839"/>
                          <a:gd name="connsiteY0" fmla="*/ 100942 h 208389"/>
                          <a:gd name="connsiteX1" fmla="*/ 83763 w 175839"/>
                          <a:gd name="connsiteY1" fmla="*/ 77760 h 208389"/>
                          <a:gd name="connsiteX2" fmla="*/ 107669 w 175839"/>
                          <a:gd name="connsiteY2" fmla="*/ 53854 h 208389"/>
                          <a:gd name="connsiteX3" fmla="*/ 53881 w 175839"/>
                          <a:gd name="connsiteY3" fmla="*/ 119595 h 208389"/>
                          <a:gd name="connsiteX4" fmla="*/ 28760 w 175839"/>
                          <a:gd name="connsiteY4" fmla="*/ 155454 h 208389"/>
                          <a:gd name="connsiteX5" fmla="*/ 1400 w 175839"/>
                          <a:gd name="connsiteY5" fmla="*/ 208389 h 208389"/>
                          <a:gd name="connsiteX6" fmla="*/ 74238 w 175839"/>
                          <a:gd name="connsiteY6" fmla="*/ 135292 h 208389"/>
                          <a:gd name="connsiteX7" fmla="*/ 107669 w 175839"/>
                          <a:gd name="connsiteY7" fmla="*/ 95689 h 208389"/>
                          <a:gd name="connsiteX8" fmla="*/ 175839 w 175839"/>
                          <a:gd name="connsiteY8" fmla="*/ 0 h 208389"/>
                          <a:gd name="connsiteX9" fmla="*/ 113645 w 175839"/>
                          <a:gd name="connsiteY9" fmla="*/ 23972 h 208389"/>
                          <a:gd name="connsiteX10" fmla="*/ 25120 w 175839"/>
                          <a:gd name="connsiteY10" fmla="*/ 79927 h 20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839" h="208389">
                            <a:moveTo>
                              <a:pt x="0" y="100942"/>
                            </a:moveTo>
                            <a:lnTo>
                              <a:pt x="83763" y="77760"/>
                            </a:lnTo>
                            <a:lnTo>
                              <a:pt x="107669" y="53854"/>
                            </a:lnTo>
                            <a:lnTo>
                              <a:pt x="53881" y="119595"/>
                            </a:lnTo>
                            <a:lnTo>
                              <a:pt x="28760" y="155454"/>
                            </a:lnTo>
                            <a:lnTo>
                              <a:pt x="1400" y="208389"/>
                            </a:lnTo>
                            <a:lnTo>
                              <a:pt x="74238" y="135292"/>
                            </a:lnTo>
                            <a:lnTo>
                              <a:pt x="107669" y="95689"/>
                            </a:lnTo>
                            <a:lnTo>
                              <a:pt x="175839" y="0"/>
                            </a:lnTo>
                            <a:lnTo>
                              <a:pt x="113645" y="23972"/>
                            </a:lnTo>
                            <a:cubicBezTo>
                              <a:pt x="77786" y="35925"/>
                              <a:pt x="60979" y="67974"/>
                              <a:pt x="25120" y="7992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49" name="Freeform: Shape 48">
                        <a:extLst>
                          <a:ext uri="{FF2B5EF4-FFF2-40B4-BE49-F238E27FC236}">
                            <a16:creationId xmlns:a16="http://schemas.microsoft.com/office/drawing/2014/main" xmlns="" id="{EFCA81BF-349B-4357-AB20-866373EB9C6D}"/>
                          </a:ext>
                        </a:extLst>
                      </p:cNvPr>
                      <p:cNvSpPr/>
                      <p:nvPr/>
                    </p:nvSpPr>
                    <p:spPr bwMode="auto">
                      <a:xfrm>
                        <a:off x="8857202" y="5179434"/>
                        <a:ext cx="247649" cy="185738"/>
                      </a:xfrm>
                      <a:custGeom>
                        <a:avLst/>
                        <a:gdLst>
                          <a:gd name="connsiteX0" fmla="*/ 116681 w 235744"/>
                          <a:gd name="connsiteY0" fmla="*/ 23813 h 173832"/>
                          <a:gd name="connsiteX1" fmla="*/ 0 w 235744"/>
                          <a:gd name="connsiteY1" fmla="*/ 173832 h 173832"/>
                          <a:gd name="connsiteX2" fmla="*/ 80963 w 235744"/>
                          <a:gd name="connsiteY2" fmla="*/ 121444 h 173832"/>
                          <a:gd name="connsiteX3" fmla="*/ 150019 w 235744"/>
                          <a:gd name="connsiteY3" fmla="*/ 80963 h 173832"/>
                          <a:gd name="connsiteX4" fmla="*/ 204788 w 235744"/>
                          <a:gd name="connsiteY4" fmla="*/ 33338 h 173832"/>
                          <a:gd name="connsiteX5" fmla="*/ 235744 w 235744"/>
                          <a:gd name="connsiteY5" fmla="*/ 0 h 173832"/>
                          <a:gd name="connsiteX6" fmla="*/ 185738 w 235744"/>
                          <a:gd name="connsiteY6" fmla="*/ 16669 h 173832"/>
                          <a:gd name="connsiteX7" fmla="*/ 116681 w 235744"/>
                          <a:gd name="connsiteY7" fmla="*/ 23813 h 173832"/>
                          <a:gd name="connsiteX0" fmla="*/ 116681 w 235744"/>
                          <a:gd name="connsiteY0" fmla="*/ 23813 h 173832"/>
                          <a:gd name="connsiteX1" fmla="*/ 0 w 235744"/>
                          <a:gd name="connsiteY1" fmla="*/ 173832 h 173832"/>
                          <a:gd name="connsiteX2" fmla="*/ 80963 w 235744"/>
                          <a:gd name="connsiteY2" fmla="*/ 121444 h 173832"/>
                          <a:gd name="connsiteX3" fmla="*/ 150019 w 235744"/>
                          <a:gd name="connsiteY3" fmla="*/ 80963 h 173832"/>
                          <a:gd name="connsiteX4" fmla="*/ 204788 w 235744"/>
                          <a:gd name="connsiteY4" fmla="*/ 33338 h 173832"/>
                          <a:gd name="connsiteX5" fmla="*/ 235744 w 235744"/>
                          <a:gd name="connsiteY5" fmla="*/ 0 h 173832"/>
                          <a:gd name="connsiteX6" fmla="*/ 128588 w 235744"/>
                          <a:gd name="connsiteY6" fmla="*/ 61913 h 173832"/>
                          <a:gd name="connsiteX7" fmla="*/ 116681 w 235744"/>
                          <a:gd name="connsiteY7" fmla="*/ 23813 h 173832"/>
                          <a:gd name="connsiteX0" fmla="*/ 135731 w 235744"/>
                          <a:gd name="connsiteY0" fmla="*/ 0 h 180975"/>
                          <a:gd name="connsiteX1" fmla="*/ 0 w 235744"/>
                          <a:gd name="connsiteY1" fmla="*/ 180975 h 180975"/>
                          <a:gd name="connsiteX2" fmla="*/ 80963 w 235744"/>
                          <a:gd name="connsiteY2" fmla="*/ 128587 h 180975"/>
                          <a:gd name="connsiteX3" fmla="*/ 150019 w 235744"/>
                          <a:gd name="connsiteY3" fmla="*/ 88106 h 180975"/>
                          <a:gd name="connsiteX4" fmla="*/ 204788 w 235744"/>
                          <a:gd name="connsiteY4" fmla="*/ 40481 h 180975"/>
                          <a:gd name="connsiteX5" fmla="*/ 235744 w 235744"/>
                          <a:gd name="connsiteY5" fmla="*/ 7143 h 180975"/>
                          <a:gd name="connsiteX6" fmla="*/ 128588 w 235744"/>
                          <a:gd name="connsiteY6" fmla="*/ 69056 h 180975"/>
                          <a:gd name="connsiteX7" fmla="*/ 135731 w 235744"/>
                          <a:gd name="connsiteY7" fmla="*/ 0 h 180975"/>
                          <a:gd name="connsiteX0" fmla="*/ 135731 w 235744"/>
                          <a:gd name="connsiteY0" fmla="*/ 0 h 180975"/>
                          <a:gd name="connsiteX1" fmla="*/ 0 w 235744"/>
                          <a:gd name="connsiteY1" fmla="*/ 180975 h 180975"/>
                          <a:gd name="connsiteX2" fmla="*/ 80963 w 235744"/>
                          <a:gd name="connsiteY2" fmla="*/ 128587 h 180975"/>
                          <a:gd name="connsiteX3" fmla="*/ 150019 w 235744"/>
                          <a:gd name="connsiteY3" fmla="*/ 88106 h 180975"/>
                          <a:gd name="connsiteX4" fmla="*/ 204788 w 235744"/>
                          <a:gd name="connsiteY4" fmla="*/ 40481 h 180975"/>
                          <a:gd name="connsiteX5" fmla="*/ 235744 w 235744"/>
                          <a:gd name="connsiteY5" fmla="*/ 7143 h 180975"/>
                          <a:gd name="connsiteX6" fmla="*/ 109538 w 235744"/>
                          <a:gd name="connsiteY6" fmla="*/ 78581 h 180975"/>
                          <a:gd name="connsiteX7" fmla="*/ 135731 w 235744"/>
                          <a:gd name="connsiteY7" fmla="*/ 0 h 180975"/>
                          <a:gd name="connsiteX0" fmla="*/ 135731 w 247650"/>
                          <a:gd name="connsiteY0" fmla="*/ 4763 h 185738"/>
                          <a:gd name="connsiteX1" fmla="*/ 0 w 247650"/>
                          <a:gd name="connsiteY1" fmla="*/ 185738 h 185738"/>
                          <a:gd name="connsiteX2" fmla="*/ 80963 w 247650"/>
                          <a:gd name="connsiteY2" fmla="*/ 133350 h 185738"/>
                          <a:gd name="connsiteX3" fmla="*/ 150019 w 247650"/>
                          <a:gd name="connsiteY3" fmla="*/ 92869 h 185738"/>
                          <a:gd name="connsiteX4" fmla="*/ 204788 w 247650"/>
                          <a:gd name="connsiteY4" fmla="*/ 45244 h 185738"/>
                          <a:gd name="connsiteX5" fmla="*/ 247650 w 247650"/>
                          <a:gd name="connsiteY5" fmla="*/ 0 h 185738"/>
                          <a:gd name="connsiteX6" fmla="*/ 109538 w 247650"/>
                          <a:gd name="connsiteY6" fmla="*/ 83344 h 185738"/>
                          <a:gd name="connsiteX7" fmla="*/ 135731 w 247650"/>
                          <a:gd name="connsiteY7" fmla="*/ 4763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185738">
                            <a:moveTo>
                              <a:pt x="135731" y="4763"/>
                            </a:moveTo>
                            <a:lnTo>
                              <a:pt x="0" y="185738"/>
                            </a:lnTo>
                            <a:lnTo>
                              <a:pt x="80963" y="133350"/>
                            </a:lnTo>
                            <a:lnTo>
                              <a:pt x="150019" y="92869"/>
                            </a:lnTo>
                            <a:lnTo>
                              <a:pt x="204788" y="45244"/>
                            </a:lnTo>
                            <a:lnTo>
                              <a:pt x="247650" y="0"/>
                            </a:lnTo>
                            <a:lnTo>
                              <a:pt x="109538" y="83344"/>
                            </a:lnTo>
                            <a:lnTo>
                              <a:pt x="135731" y="4763"/>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grpSp>
                  <p:nvGrpSpPr>
                    <p:cNvPr id="43" name="Group 42">
                      <a:extLst>
                        <a:ext uri="{FF2B5EF4-FFF2-40B4-BE49-F238E27FC236}">
                          <a16:creationId xmlns:a16="http://schemas.microsoft.com/office/drawing/2014/main" xmlns="" id="{8959E375-4FDD-43B0-86F3-2E8E7CD0D813}"/>
                        </a:ext>
                      </a:extLst>
                    </p:cNvPr>
                    <p:cNvGrpSpPr/>
                    <p:nvPr/>
                  </p:nvGrpSpPr>
                  <p:grpSpPr>
                    <a:xfrm rot="3075333">
                      <a:off x="8899651" y="4298245"/>
                      <a:ext cx="492206" cy="547962"/>
                      <a:chOff x="8538819" y="4280018"/>
                      <a:chExt cx="1093696" cy="1020899"/>
                    </a:xfrm>
                    <a:grpFill/>
                  </p:grpSpPr>
                  <p:sp>
                    <p:nvSpPr>
                      <p:cNvPr id="44" name="Freeform: Shape 43">
                        <a:extLst>
                          <a:ext uri="{FF2B5EF4-FFF2-40B4-BE49-F238E27FC236}">
                            <a16:creationId xmlns:a16="http://schemas.microsoft.com/office/drawing/2014/main" xmlns="" id="{53D1B549-7A9F-4E8D-B67D-981F9DDD03BB}"/>
                          </a:ext>
                        </a:extLst>
                      </p:cNvPr>
                      <p:cNvSpPr/>
                      <p:nvPr/>
                    </p:nvSpPr>
                    <p:spPr bwMode="auto">
                      <a:xfrm>
                        <a:off x="8538819" y="4280018"/>
                        <a:ext cx="1093696" cy="1015998"/>
                      </a:xfrm>
                      <a:custGeom>
                        <a:avLst/>
                        <a:gdLst>
                          <a:gd name="connsiteX0" fmla="*/ 0 w 1093694"/>
                          <a:gd name="connsiteY0" fmla="*/ 1016000 h 1016000"/>
                          <a:gd name="connsiteX1" fmla="*/ 221130 w 1093694"/>
                          <a:gd name="connsiteY1" fmla="*/ 717177 h 1016000"/>
                          <a:gd name="connsiteX2" fmla="*/ 436282 w 1093694"/>
                          <a:gd name="connsiteY2" fmla="*/ 531906 h 1016000"/>
                          <a:gd name="connsiteX3" fmla="*/ 400424 w 1093694"/>
                          <a:gd name="connsiteY3" fmla="*/ 460189 h 1016000"/>
                          <a:gd name="connsiteX4" fmla="*/ 370541 w 1093694"/>
                          <a:gd name="connsiteY4" fmla="*/ 400424 h 1016000"/>
                          <a:gd name="connsiteX5" fmla="*/ 484094 w 1093694"/>
                          <a:gd name="connsiteY5" fmla="*/ 472142 h 1016000"/>
                          <a:gd name="connsiteX6" fmla="*/ 513977 w 1093694"/>
                          <a:gd name="connsiteY6" fmla="*/ 478118 h 1016000"/>
                          <a:gd name="connsiteX7" fmla="*/ 687294 w 1093694"/>
                          <a:gd name="connsiteY7" fmla="*/ 304800 h 1016000"/>
                          <a:gd name="connsiteX8" fmla="*/ 848659 w 1093694"/>
                          <a:gd name="connsiteY8" fmla="*/ 155389 h 1016000"/>
                          <a:gd name="connsiteX9" fmla="*/ 1093694 w 1093694"/>
                          <a:gd name="connsiteY9" fmla="*/ 0 h 1016000"/>
                          <a:gd name="connsiteX10" fmla="*/ 998071 w 1093694"/>
                          <a:gd name="connsiteY10" fmla="*/ 137459 h 1016000"/>
                          <a:gd name="connsiteX11" fmla="*/ 896471 w 1093694"/>
                          <a:gd name="connsiteY11" fmla="*/ 256989 h 1016000"/>
                          <a:gd name="connsiteX12" fmla="*/ 675341 w 1093694"/>
                          <a:gd name="connsiteY12" fmla="*/ 448236 h 1016000"/>
                          <a:gd name="connsiteX13" fmla="*/ 609600 w 1093694"/>
                          <a:gd name="connsiteY13" fmla="*/ 531906 h 1016000"/>
                          <a:gd name="connsiteX14" fmla="*/ 639482 w 1093694"/>
                          <a:gd name="connsiteY14" fmla="*/ 567765 h 1016000"/>
                          <a:gd name="connsiteX15" fmla="*/ 699247 w 1093694"/>
                          <a:gd name="connsiteY15" fmla="*/ 615577 h 1016000"/>
                          <a:gd name="connsiteX16" fmla="*/ 657412 w 1093694"/>
                          <a:gd name="connsiteY16" fmla="*/ 681318 h 1016000"/>
                          <a:gd name="connsiteX17" fmla="*/ 585694 w 1093694"/>
                          <a:gd name="connsiteY17" fmla="*/ 711200 h 1016000"/>
                          <a:gd name="connsiteX18" fmla="*/ 549835 w 1093694"/>
                          <a:gd name="connsiteY18" fmla="*/ 651436 h 1016000"/>
                          <a:gd name="connsiteX19" fmla="*/ 508000 w 1093694"/>
                          <a:gd name="connsiteY19" fmla="*/ 585694 h 1016000"/>
                          <a:gd name="connsiteX20" fmla="*/ 448235 w 1093694"/>
                          <a:gd name="connsiteY20" fmla="*/ 633506 h 1016000"/>
                          <a:gd name="connsiteX21" fmla="*/ 197224 w 1093694"/>
                          <a:gd name="connsiteY21" fmla="*/ 878542 h 1016000"/>
                          <a:gd name="connsiteX22" fmla="*/ 0 w 1093694"/>
                          <a:gd name="connsiteY22"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694" h="1016000">
                            <a:moveTo>
                              <a:pt x="0" y="1016000"/>
                            </a:moveTo>
                            <a:lnTo>
                              <a:pt x="221130" y="717177"/>
                            </a:lnTo>
                            <a:lnTo>
                              <a:pt x="436282" y="531906"/>
                            </a:lnTo>
                            <a:lnTo>
                              <a:pt x="400424" y="460189"/>
                            </a:lnTo>
                            <a:lnTo>
                              <a:pt x="370541" y="400424"/>
                            </a:lnTo>
                            <a:lnTo>
                              <a:pt x="484094" y="472142"/>
                            </a:lnTo>
                            <a:lnTo>
                              <a:pt x="513977" y="478118"/>
                            </a:lnTo>
                            <a:lnTo>
                              <a:pt x="687294" y="304800"/>
                            </a:lnTo>
                            <a:lnTo>
                              <a:pt x="848659" y="155389"/>
                            </a:lnTo>
                            <a:lnTo>
                              <a:pt x="1093694" y="0"/>
                            </a:lnTo>
                            <a:lnTo>
                              <a:pt x="998071" y="137459"/>
                            </a:lnTo>
                            <a:lnTo>
                              <a:pt x="896471" y="256989"/>
                            </a:lnTo>
                            <a:lnTo>
                              <a:pt x="675341" y="448236"/>
                            </a:lnTo>
                            <a:lnTo>
                              <a:pt x="609600" y="531906"/>
                            </a:lnTo>
                            <a:lnTo>
                              <a:pt x="639482" y="567765"/>
                            </a:lnTo>
                            <a:lnTo>
                              <a:pt x="699247" y="615577"/>
                            </a:lnTo>
                            <a:lnTo>
                              <a:pt x="657412" y="681318"/>
                            </a:lnTo>
                            <a:lnTo>
                              <a:pt x="585694" y="711200"/>
                            </a:lnTo>
                            <a:lnTo>
                              <a:pt x="549835" y="651436"/>
                            </a:lnTo>
                            <a:lnTo>
                              <a:pt x="508000" y="585694"/>
                            </a:lnTo>
                            <a:lnTo>
                              <a:pt x="448235" y="633506"/>
                            </a:lnTo>
                            <a:lnTo>
                              <a:pt x="197224" y="878542"/>
                            </a:lnTo>
                            <a:lnTo>
                              <a:pt x="0" y="1016000"/>
                            </a:lnTo>
                            <a:close/>
                          </a:path>
                        </a:pathLst>
                      </a:custGeom>
                      <a:solidFill>
                        <a:schemeClr val="bg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45" name="Freeform: Shape 44">
                        <a:extLst>
                          <a:ext uri="{FF2B5EF4-FFF2-40B4-BE49-F238E27FC236}">
                            <a16:creationId xmlns:a16="http://schemas.microsoft.com/office/drawing/2014/main" xmlns="" id="{EA6F5613-0095-41D5-990F-A96ECE8242D6}"/>
                          </a:ext>
                        </a:extLst>
                      </p:cNvPr>
                      <p:cNvSpPr/>
                      <p:nvPr/>
                    </p:nvSpPr>
                    <p:spPr bwMode="auto">
                      <a:xfrm>
                        <a:off x="9439078" y="4296450"/>
                        <a:ext cx="175838" cy="222223"/>
                      </a:xfrm>
                      <a:custGeom>
                        <a:avLst/>
                        <a:gdLst>
                          <a:gd name="connsiteX0" fmla="*/ 0 w 209176"/>
                          <a:gd name="connsiteY0" fmla="*/ 125506 h 197224"/>
                          <a:gd name="connsiteX1" fmla="*/ 107576 w 209176"/>
                          <a:gd name="connsiteY1" fmla="*/ 95624 h 197224"/>
                          <a:gd name="connsiteX2" fmla="*/ 131482 w 209176"/>
                          <a:gd name="connsiteY2" fmla="*/ 71718 h 197224"/>
                          <a:gd name="connsiteX3" fmla="*/ 77694 w 209176"/>
                          <a:gd name="connsiteY3" fmla="*/ 137459 h 197224"/>
                          <a:gd name="connsiteX4" fmla="*/ 47811 w 209176"/>
                          <a:gd name="connsiteY4" fmla="*/ 173318 h 197224"/>
                          <a:gd name="connsiteX5" fmla="*/ 53788 w 209176"/>
                          <a:gd name="connsiteY5" fmla="*/ 197224 h 197224"/>
                          <a:gd name="connsiteX6" fmla="*/ 107576 w 209176"/>
                          <a:gd name="connsiteY6" fmla="*/ 155389 h 197224"/>
                          <a:gd name="connsiteX7" fmla="*/ 131482 w 209176"/>
                          <a:gd name="connsiteY7" fmla="*/ 113553 h 197224"/>
                          <a:gd name="connsiteX8" fmla="*/ 209176 w 209176"/>
                          <a:gd name="connsiteY8" fmla="*/ 0 h 197224"/>
                          <a:gd name="connsiteX9" fmla="*/ 137458 w 209176"/>
                          <a:gd name="connsiteY9" fmla="*/ 41836 h 197224"/>
                          <a:gd name="connsiteX10" fmla="*/ 29882 w 209176"/>
                          <a:gd name="connsiteY10" fmla="*/ 77694 h 197224"/>
                          <a:gd name="connsiteX0" fmla="*/ 0 w 209176"/>
                          <a:gd name="connsiteY0" fmla="*/ 125506 h 197224"/>
                          <a:gd name="connsiteX1" fmla="*/ 107576 w 209176"/>
                          <a:gd name="connsiteY1" fmla="*/ 95624 h 197224"/>
                          <a:gd name="connsiteX2" fmla="*/ 131482 w 209176"/>
                          <a:gd name="connsiteY2" fmla="*/ 71718 h 197224"/>
                          <a:gd name="connsiteX3" fmla="*/ 77694 w 209176"/>
                          <a:gd name="connsiteY3" fmla="*/ 137459 h 197224"/>
                          <a:gd name="connsiteX4" fmla="*/ 47811 w 209176"/>
                          <a:gd name="connsiteY4" fmla="*/ 173318 h 197224"/>
                          <a:gd name="connsiteX5" fmla="*/ 53788 w 209176"/>
                          <a:gd name="connsiteY5" fmla="*/ 197224 h 197224"/>
                          <a:gd name="connsiteX6" fmla="*/ 107576 w 209176"/>
                          <a:gd name="connsiteY6" fmla="*/ 155389 h 197224"/>
                          <a:gd name="connsiteX7" fmla="*/ 131482 w 209176"/>
                          <a:gd name="connsiteY7" fmla="*/ 113553 h 197224"/>
                          <a:gd name="connsiteX8" fmla="*/ 209176 w 209176"/>
                          <a:gd name="connsiteY8" fmla="*/ 0 h 197224"/>
                          <a:gd name="connsiteX9" fmla="*/ 137458 w 209176"/>
                          <a:gd name="connsiteY9" fmla="*/ 41836 h 197224"/>
                          <a:gd name="connsiteX10" fmla="*/ 41789 w 209176"/>
                          <a:gd name="connsiteY10" fmla="*/ 97791 h 197224"/>
                          <a:gd name="connsiteX0" fmla="*/ 0 w 182983"/>
                          <a:gd name="connsiteY0" fmla="*/ 98710 h 170428"/>
                          <a:gd name="connsiteX1" fmla="*/ 107576 w 182983"/>
                          <a:gd name="connsiteY1" fmla="*/ 68828 h 170428"/>
                          <a:gd name="connsiteX2" fmla="*/ 131482 w 182983"/>
                          <a:gd name="connsiteY2" fmla="*/ 44922 h 170428"/>
                          <a:gd name="connsiteX3" fmla="*/ 77694 w 182983"/>
                          <a:gd name="connsiteY3" fmla="*/ 110663 h 170428"/>
                          <a:gd name="connsiteX4" fmla="*/ 47811 w 182983"/>
                          <a:gd name="connsiteY4" fmla="*/ 146522 h 170428"/>
                          <a:gd name="connsiteX5" fmla="*/ 53788 w 182983"/>
                          <a:gd name="connsiteY5" fmla="*/ 170428 h 170428"/>
                          <a:gd name="connsiteX6" fmla="*/ 107576 w 182983"/>
                          <a:gd name="connsiteY6" fmla="*/ 128593 h 170428"/>
                          <a:gd name="connsiteX7" fmla="*/ 131482 w 182983"/>
                          <a:gd name="connsiteY7" fmla="*/ 86757 h 170428"/>
                          <a:gd name="connsiteX8" fmla="*/ 182983 w 182983"/>
                          <a:gd name="connsiteY8" fmla="*/ 0 h 170428"/>
                          <a:gd name="connsiteX9" fmla="*/ 137458 w 182983"/>
                          <a:gd name="connsiteY9" fmla="*/ 15040 h 170428"/>
                          <a:gd name="connsiteX10" fmla="*/ 41789 w 182983"/>
                          <a:gd name="connsiteY10" fmla="*/ 70995 h 170428"/>
                          <a:gd name="connsiteX0" fmla="*/ 0 w 199652"/>
                          <a:gd name="connsiteY0" fmla="*/ 107642 h 179360"/>
                          <a:gd name="connsiteX1" fmla="*/ 107576 w 199652"/>
                          <a:gd name="connsiteY1" fmla="*/ 77760 h 179360"/>
                          <a:gd name="connsiteX2" fmla="*/ 131482 w 199652"/>
                          <a:gd name="connsiteY2" fmla="*/ 53854 h 179360"/>
                          <a:gd name="connsiteX3" fmla="*/ 77694 w 199652"/>
                          <a:gd name="connsiteY3" fmla="*/ 119595 h 179360"/>
                          <a:gd name="connsiteX4" fmla="*/ 47811 w 199652"/>
                          <a:gd name="connsiteY4" fmla="*/ 155454 h 179360"/>
                          <a:gd name="connsiteX5" fmla="*/ 53788 w 199652"/>
                          <a:gd name="connsiteY5" fmla="*/ 179360 h 179360"/>
                          <a:gd name="connsiteX6" fmla="*/ 107576 w 199652"/>
                          <a:gd name="connsiteY6" fmla="*/ 137525 h 179360"/>
                          <a:gd name="connsiteX7" fmla="*/ 131482 w 199652"/>
                          <a:gd name="connsiteY7" fmla="*/ 95689 h 179360"/>
                          <a:gd name="connsiteX8" fmla="*/ 199652 w 199652"/>
                          <a:gd name="connsiteY8" fmla="*/ 0 h 179360"/>
                          <a:gd name="connsiteX9" fmla="*/ 137458 w 199652"/>
                          <a:gd name="connsiteY9" fmla="*/ 23972 h 179360"/>
                          <a:gd name="connsiteX10" fmla="*/ 41789 w 199652"/>
                          <a:gd name="connsiteY10" fmla="*/ 79927 h 179360"/>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47811 w 199652"/>
                          <a:gd name="connsiteY4" fmla="*/ 155454 h 208389"/>
                          <a:gd name="connsiteX5" fmla="*/ 25213 w 199652"/>
                          <a:gd name="connsiteY5" fmla="*/ 208389 h 208389"/>
                          <a:gd name="connsiteX6" fmla="*/ 107576 w 199652"/>
                          <a:gd name="connsiteY6" fmla="*/ 137525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52573 w 199652"/>
                          <a:gd name="connsiteY4" fmla="*/ 155454 h 208389"/>
                          <a:gd name="connsiteX5" fmla="*/ 25213 w 199652"/>
                          <a:gd name="connsiteY5" fmla="*/ 208389 h 208389"/>
                          <a:gd name="connsiteX6" fmla="*/ 107576 w 199652"/>
                          <a:gd name="connsiteY6" fmla="*/ 137525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0 w 199652"/>
                          <a:gd name="connsiteY0" fmla="*/ 107642 h 208389"/>
                          <a:gd name="connsiteX1" fmla="*/ 107576 w 199652"/>
                          <a:gd name="connsiteY1" fmla="*/ 77760 h 208389"/>
                          <a:gd name="connsiteX2" fmla="*/ 131482 w 199652"/>
                          <a:gd name="connsiteY2" fmla="*/ 53854 h 208389"/>
                          <a:gd name="connsiteX3" fmla="*/ 77694 w 199652"/>
                          <a:gd name="connsiteY3" fmla="*/ 119595 h 208389"/>
                          <a:gd name="connsiteX4" fmla="*/ 52573 w 199652"/>
                          <a:gd name="connsiteY4" fmla="*/ 155454 h 208389"/>
                          <a:gd name="connsiteX5" fmla="*/ 25213 w 199652"/>
                          <a:gd name="connsiteY5" fmla="*/ 208389 h 208389"/>
                          <a:gd name="connsiteX6" fmla="*/ 98051 w 199652"/>
                          <a:gd name="connsiteY6" fmla="*/ 135292 h 208389"/>
                          <a:gd name="connsiteX7" fmla="*/ 131482 w 199652"/>
                          <a:gd name="connsiteY7" fmla="*/ 95689 h 208389"/>
                          <a:gd name="connsiteX8" fmla="*/ 199652 w 199652"/>
                          <a:gd name="connsiteY8" fmla="*/ 0 h 208389"/>
                          <a:gd name="connsiteX9" fmla="*/ 137458 w 199652"/>
                          <a:gd name="connsiteY9" fmla="*/ 23972 h 208389"/>
                          <a:gd name="connsiteX10" fmla="*/ 41789 w 199652"/>
                          <a:gd name="connsiteY10" fmla="*/ 79927 h 208389"/>
                          <a:gd name="connsiteX0" fmla="*/ 10506 w 174439"/>
                          <a:gd name="connsiteY0" fmla="*/ 100942 h 208389"/>
                          <a:gd name="connsiteX1" fmla="*/ 82363 w 174439"/>
                          <a:gd name="connsiteY1" fmla="*/ 77760 h 208389"/>
                          <a:gd name="connsiteX2" fmla="*/ 106269 w 174439"/>
                          <a:gd name="connsiteY2" fmla="*/ 53854 h 208389"/>
                          <a:gd name="connsiteX3" fmla="*/ 52481 w 174439"/>
                          <a:gd name="connsiteY3" fmla="*/ 119595 h 208389"/>
                          <a:gd name="connsiteX4" fmla="*/ 27360 w 174439"/>
                          <a:gd name="connsiteY4" fmla="*/ 155454 h 208389"/>
                          <a:gd name="connsiteX5" fmla="*/ 0 w 174439"/>
                          <a:gd name="connsiteY5" fmla="*/ 208389 h 208389"/>
                          <a:gd name="connsiteX6" fmla="*/ 72838 w 174439"/>
                          <a:gd name="connsiteY6" fmla="*/ 135292 h 208389"/>
                          <a:gd name="connsiteX7" fmla="*/ 106269 w 174439"/>
                          <a:gd name="connsiteY7" fmla="*/ 95689 h 208389"/>
                          <a:gd name="connsiteX8" fmla="*/ 174439 w 174439"/>
                          <a:gd name="connsiteY8" fmla="*/ 0 h 208389"/>
                          <a:gd name="connsiteX9" fmla="*/ 112245 w 174439"/>
                          <a:gd name="connsiteY9" fmla="*/ 23972 h 208389"/>
                          <a:gd name="connsiteX10" fmla="*/ 16576 w 174439"/>
                          <a:gd name="connsiteY10" fmla="*/ 79927 h 208389"/>
                          <a:gd name="connsiteX0" fmla="*/ 10506 w 174439"/>
                          <a:gd name="connsiteY0" fmla="*/ 100942 h 208389"/>
                          <a:gd name="connsiteX1" fmla="*/ 82363 w 174439"/>
                          <a:gd name="connsiteY1" fmla="*/ 77760 h 208389"/>
                          <a:gd name="connsiteX2" fmla="*/ 106269 w 174439"/>
                          <a:gd name="connsiteY2" fmla="*/ 53854 h 208389"/>
                          <a:gd name="connsiteX3" fmla="*/ 52481 w 174439"/>
                          <a:gd name="connsiteY3" fmla="*/ 119595 h 208389"/>
                          <a:gd name="connsiteX4" fmla="*/ 27360 w 174439"/>
                          <a:gd name="connsiteY4" fmla="*/ 155454 h 208389"/>
                          <a:gd name="connsiteX5" fmla="*/ 0 w 174439"/>
                          <a:gd name="connsiteY5" fmla="*/ 208389 h 208389"/>
                          <a:gd name="connsiteX6" fmla="*/ 72838 w 174439"/>
                          <a:gd name="connsiteY6" fmla="*/ 135292 h 208389"/>
                          <a:gd name="connsiteX7" fmla="*/ 106269 w 174439"/>
                          <a:gd name="connsiteY7" fmla="*/ 95689 h 208389"/>
                          <a:gd name="connsiteX8" fmla="*/ 174439 w 174439"/>
                          <a:gd name="connsiteY8" fmla="*/ 0 h 208389"/>
                          <a:gd name="connsiteX9" fmla="*/ 112245 w 174439"/>
                          <a:gd name="connsiteY9" fmla="*/ 23972 h 208389"/>
                          <a:gd name="connsiteX10" fmla="*/ 23720 w 174439"/>
                          <a:gd name="connsiteY10" fmla="*/ 79927 h 208389"/>
                          <a:gd name="connsiteX0" fmla="*/ 0 w 175839"/>
                          <a:gd name="connsiteY0" fmla="*/ 100942 h 208389"/>
                          <a:gd name="connsiteX1" fmla="*/ 83763 w 175839"/>
                          <a:gd name="connsiteY1" fmla="*/ 77760 h 208389"/>
                          <a:gd name="connsiteX2" fmla="*/ 107669 w 175839"/>
                          <a:gd name="connsiteY2" fmla="*/ 53854 h 208389"/>
                          <a:gd name="connsiteX3" fmla="*/ 53881 w 175839"/>
                          <a:gd name="connsiteY3" fmla="*/ 119595 h 208389"/>
                          <a:gd name="connsiteX4" fmla="*/ 28760 w 175839"/>
                          <a:gd name="connsiteY4" fmla="*/ 155454 h 208389"/>
                          <a:gd name="connsiteX5" fmla="*/ 1400 w 175839"/>
                          <a:gd name="connsiteY5" fmla="*/ 208389 h 208389"/>
                          <a:gd name="connsiteX6" fmla="*/ 74238 w 175839"/>
                          <a:gd name="connsiteY6" fmla="*/ 135292 h 208389"/>
                          <a:gd name="connsiteX7" fmla="*/ 107669 w 175839"/>
                          <a:gd name="connsiteY7" fmla="*/ 95689 h 208389"/>
                          <a:gd name="connsiteX8" fmla="*/ 175839 w 175839"/>
                          <a:gd name="connsiteY8" fmla="*/ 0 h 208389"/>
                          <a:gd name="connsiteX9" fmla="*/ 113645 w 175839"/>
                          <a:gd name="connsiteY9" fmla="*/ 23972 h 208389"/>
                          <a:gd name="connsiteX10" fmla="*/ 25120 w 175839"/>
                          <a:gd name="connsiteY10" fmla="*/ 79927 h 20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839" h="208389">
                            <a:moveTo>
                              <a:pt x="0" y="100942"/>
                            </a:moveTo>
                            <a:lnTo>
                              <a:pt x="83763" y="77760"/>
                            </a:lnTo>
                            <a:lnTo>
                              <a:pt x="107669" y="53854"/>
                            </a:lnTo>
                            <a:lnTo>
                              <a:pt x="53881" y="119595"/>
                            </a:lnTo>
                            <a:lnTo>
                              <a:pt x="28760" y="155454"/>
                            </a:lnTo>
                            <a:lnTo>
                              <a:pt x="1400" y="208389"/>
                            </a:lnTo>
                            <a:lnTo>
                              <a:pt x="74238" y="135292"/>
                            </a:lnTo>
                            <a:lnTo>
                              <a:pt x="107669" y="95689"/>
                            </a:lnTo>
                            <a:lnTo>
                              <a:pt x="175839" y="0"/>
                            </a:lnTo>
                            <a:lnTo>
                              <a:pt x="113645" y="23972"/>
                            </a:lnTo>
                            <a:cubicBezTo>
                              <a:pt x="77786" y="35925"/>
                              <a:pt x="60979" y="67974"/>
                              <a:pt x="25120" y="7992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46" name="Freeform: Shape 45">
                        <a:extLst>
                          <a:ext uri="{FF2B5EF4-FFF2-40B4-BE49-F238E27FC236}">
                            <a16:creationId xmlns:a16="http://schemas.microsoft.com/office/drawing/2014/main" xmlns="" id="{C9955C39-D01B-4922-A941-6F54003DAF79}"/>
                          </a:ext>
                        </a:extLst>
                      </p:cNvPr>
                      <p:cNvSpPr/>
                      <p:nvPr/>
                    </p:nvSpPr>
                    <p:spPr bwMode="auto">
                      <a:xfrm>
                        <a:off x="8549197" y="5115179"/>
                        <a:ext cx="247650" cy="185738"/>
                      </a:xfrm>
                      <a:custGeom>
                        <a:avLst/>
                        <a:gdLst>
                          <a:gd name="connsiteX0" fmla="*/ 116681 w 235744"/>
                          <a:gd name="connsiteY0" fmla="*/ 23813 h 173832"/>
                          <a:gd name="connsiteX1" fmla="*/ 0 w 235744"/>
                          <a:gd name="connsiteY1" fmla="*/ 173832 h 173832"/>
                          <a:gd name="connsiteX2" fmla="*/ 80963 w 235744"/>
                          <a:gd name="connsiteY2" fmla="*/ 121444 h 173832"/>
                          <a:gd name="connsiteX3" fmla="*/ 150019 w 235744"/>
                          <a:gd name="connsiteY3" fmla="*/ 80963 h 173832"/>
                          <a:gd name="connsiteX4" fmla="*/ 204788 w 235744"/>
                          <a:gd name="connsiteY4" fmla="*/ 33338 h 173832"/>
                          <a:gd name="connsiteX5" fmla="*/ 235744 w 235744"/>
                          <a:gd name="connsiteY5" fmla="*/ 0 h 173832"/>
                          <a:gd name="connsiteX6" fmla="*/ 185738 w 235744"/>
                          <a:gd name="connsiteY6" fmla="*/ 16669 h 173832"/>
                          <a:gd name="connsiteX7" fmla="*/ 116681 w 235744"/>
                          <a:gd name="connsiteY7" fmla="*/ 23813 h 173832"/>
                          <a:gd name="connsiteX0" fmla="*/ 116681 w 235744"/>
                          <a:gd name="connsiteY0" fmla="*/ 23813 h 173832"/>
                          <a:gd name="connsiteX1" fmla="*/ 0 w 235744"/>
                          <a:gd name="connsiteY1" fmla="*/ 173832 h 173832"/>
                          <a:gd name="connsiteX2" fmla="*/ 80963 w 235744"/>
                          <a:gd name="connsiteY2" fmla="*/ 121444 h 173832"/>
                          <a:gd name="connsiteX3" fmla="*/ 150019 w 235744"/>
                          <a:gd name="connsiteY3" fmla="*/ 80963 h 173832"/>
                          <a:gd name="connsiteX4" fmla="*/ 204788 w 235744"/>
                          <a:gd name="connsiteY4" fmla="*/ 33338 h 173832"/>
                          <a:gd name="connsiteX5" fmla="*/ 235744 w 235744"/>
                          <a:gd name="connsiteY5" fmla="*/ 0 h 173832"/>
                          <a:gd name="connsiteX6" fmla="*/ 128588 w 235744"/>
                          <a:gd name="connsiteY6" fmla="*/ 61913 h 173832"/>
                          <a:gd name="connsiteX7" fmla="*/ 116681 w 235744"/>
                          <a:gd name="connsiteY7" fmla="*/ 23813 h 173832"/>
                          <a:gd name="connsiteX0" fmla="*/ 135731 w 235744"/>
                          <a:gd name="connsiteY0" fmla="*/ 0 h 180975"/>
                          <a:gd name="connsiteX1" fmla="*/ 0 w 235744"/>
                          <a:gd name="connsiteY1" fmla="*/ 180975 h 180975"/>
                          <a:gd name="connsiteX2" fmla="*/ 80963 w 235744"/>
                          <a:gd name="connsiteY2" fmla="*/ 128587 h 180975"/>
                          <a:gd name="connsiteX3" fmla="*/ 150019 w 235744"/>
                          <a:gd name="connsiteY3" fmla="*/ 88106 h 180975"/>
                          <a:gd name="connsiteX4" fmla="*/ 204788 w 235744"/>
                          <a:gd name="connsiteY4" fmla="*/ 40481 h 180975"/>
                          <a:gd name="connsiteX5" fmla="*/ 235744 w 235744"/>
                          <a:gd name="connsiteY5" fmla="*/ 7143 h 180975"/>
                          <a:gd name="connsiteX6" fmla="*/ 128588 w 235744"/>
                          <a:gd name="connsiteY6" fmla="*/ 69056 h 180975"/>
                          <a:gd name="connsiteX7" fmla="*/ 135731 w 235744"/>
                          <a:gd name="connsiteY7" fmla="*/ 0 h 180975"/>
                          <a:gd name="connsiteX0" fmla="*/ 135731 w 235744"/>
                          <a:gd name="connsiteY0" fmla="*/ 0 h 180975"/>
                          <a:gd name="connsiteX1" fmla="*/ 0 w 235744"/>
                          <a:gd name="connsiteY1" fmla="*/ 180975 h 180975"/>
                          <a:gd name="connsiteX2" fmla="*/ 80963 w 235744"/>
                          <a:gd name="connsiteY2" fmla="*/ 128587 h 180975"/>
                          <a:gd name="connsiteX3" fmla="*/ 150019 w 235744"/>
                          <a:gd name="connsiteY3" fmla="*/ 88106 h 180975"/>
                          <a:gd name="connsiteX4" fmla="*/ 204788 w 235744"/>
                          <a:gd name="connsiteY4" fmla="*/ 40481 h 180975"/>
                          <a:gd name="connsiteX5" fmla="*/ 235744 w 235744"/>
                          <a:gd name="connsiteY5" fmla="*/ 7143 h 180975"/>
                          <a:gd name="connsiteX6" fmla="*/ 109538 w 235744"/>
                          <a:gd name="connsiteY6" fmla="*/ 78581 h 180975"/>
                          <a:gd name="connsiteX7" fmla="*/ 135731 w 235744"/>
                          <a:gd name="connsiteY7" fmla="*/ 0 h 180975"/>
                          <a:gd name="connsiteX0" fmla="*/ 135731 w 247650"/>
                          <a:gd name="connsiteY0" fmla="*/ 4763 h 185738"/>
                          <a:gd name="connsiteX1" fmla="*/ 0 w 247650"/>
                          <a:gd name="connsiteY1" fmla="*/ 185738 h 185738"/>
                          <a:gd name="connsiteX2" fmla="*/ 80963 w 247650"/>
                          <a:gd name="connsiteY2" fmla="*/ 133350 h 185738"/>
                          <a:gd name="connsiteX3" fmla="*/ 150019 w 247650"/>
                          <a:gd name="connsiteY3" fmla="*/ 92869 h 185738"/>
                          <a:gd name="connsiteX4" fmla="*/ 204788 w 247650"/>
                          <a:gd name="connsiteY4" fmla="*/ 45244 h 185738"/>
                          <a:gd name="connsiteX5" fmla="*/ 247650 w 247650"/>
                          <a:gd name="connsiteY5" fmla="*/ 0 h 185738"/>
                          <a:gd name="connsiteX6" fmla="*/ 109538 w 247650"/>
                          <a:gd name="connsiteY6" fmla="*/ 83344 h 185738"/>
                          <a:gd name="connsiteX7" fmla="*/ 135731 w 247650"/>
                          <a:gd name="connsiteY7" fmla="*/ 4763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185738">
                            <a:moveTo>
                              <a:pt x="135731" y="4763"/>
                            </a:moveTo>
                            <a:lnTo>
                              <a:pt x="0" y="185738"/>
                            </a:lnTo>
                            <a:lnTo>
                              <a:pt x="80963" y="133350"/>
                            </a:lnTo>
                            <a:lnTo>
                              <a:pt x="150019" y="92869"/>
                            </a:lnTo>
                            <a:lnTo>
                              <a:pt x="204788" y="45244"/>
                            </a:lnTo>
                            <a:lnTo>
                              <a:pt x="247650" y="0"/>
                            </a:lnTo>
                            <a:lnTo>
                              <a:pt x="109538" y="83344"/>
                            </a:lnTo>
                            <a:lnTo>
                              <a:pt x="135731" y="4763"/>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grpSp>
              <p:cxnSp>
                <p:nvCxnSpPr>
                  <p:cNvPr id="29" name="Straight Connector 28">
                    <a:extLst>
                      <a:ext uri="{FF2B5EF4-FFF2-40B4-BE49-F238E27FC236}">
                        <a16:creationId xmlns:a16="http://schemas.microsoft.com/office/drawing/2014/main" xmlns="" id="{72ABC3DC-078D-42E2-BBB0-C8EFB45609B1}"/>
                      </a:ext>
                    </a:extLst>
                  </p:cNvPr>
                  <p:cNvCxnSpPr>
                    <a:cxnSpLocks/>
                    <a:endCxn id="33" idx="9"/>
                  </p:cNvCxnSpPr>
                  <p:nvPr/>
                </p:nvCxnSpPr>
                <p:spPr bwMode="auto">
                  <a:xfrm>
                    <a:off x="3411912" y="5246636"/>
                    <a:ext cx="6673352" cy="60911"/>
                  </a:xfrm>
                  <a:prstGeom prst="line">
                    <a:avLst/>
                  </a:prstGeom>
                  <a:grpFill/>
                  <a:ln w="28575" cap="flat" cmpd="sng" algn="ctr">
                    <a:solidFill>
                      <a:schemeClr val="tx1"/>
                    </a:solidFill>
                    <a:prstDash val="sysDot"/>
                    <a:round/>
                    <a:headEnd type="none" w="med" len="med"/>
                    <a:tailEnd type="none" w="med" len="med"/>
                  </a:ln>
                  <a:effectLst/>
                </p:spPr>
              </p:cxnSp>
              <p:grpSp>
                <p:nvGrpSpPr>
                  <p:cNvPr id="30" name="Group 29">
                    <a:extLst>
                      <a:ext uri="{FF2B5EF4-FFF2-40B4-BE49-F238E27FC236}">
                        <a16:creationId xmlns:a16="http://schemas.microsoft.com/office/drawing/2014/main" xmlns="" id="{19EBFC6E-4CCC-4734-B2AF-111A8A5FAAC3}"/>
                      </a:ext>
                    </a:extLst>
                  </p:cNvPr>
                  <p:cNvGrpSpPr/>
                  <p:nvPr/>
                </p:nvGrpSpPr>
                <p:grpSpPr>
                  <a:xfrm>
                    <a:off x="3654562" y="5198157"/>
                    <a:ext cx="303863" cy="157842"/>
                    <a:chOff x="4163981" y="3373444"/>
                    <a:chExt cx="1592003" cy="826967"/>
                  </a:xfrm>
                  <a:grpFill/>
                </p:grpSpPr>
                <p:sp>
                  <p:nvSpPr>
                    <p:cNvPr id="34" name="Freeform: Shape 33">
                      <a:extLst>
                        <a:ext uri="{FF2B5EF4-FFF2-40B4-BE49-F238E27FC236}">
                          <a16:creationId xmlns:a16="http://schemas.microsoft.com/office/drawing/2014/main" xmlns="" id="{53EB9D38-D9B5-4AC6-902D-13063A5C05D6}"/>
                        </a:ext>
                      </a:extLst>
                    </p:cNvPr>
                    <p:cNvSpPr/>
                    <p:nvPr/>
                  </p:nvSpPr>
                  <p:spPr bwMode="auto">
                    <a:xfrm>
                      <a:off x="4163981" y="3373444"/>
                      <a:ext cx="1592003" cy="826967"/>
                    </a:xfrm>
                    <a:custGeom>
                      <a:avLst/>
                      <a:gdLst>
                        <a:gd name="connsiteX0" fmla="*/ 0 w 1592003"/>
                        <a:gd name="connsiteY0" fmla="*/ 364303 h 826967"/>
                        <a:gd name="connsiteX1" fmla="*/ 153007 w 1592003"/>
                        <a:gd name="connsiteY1" fmla="*/ 291442 h 826967"/>
                        <a:gd name="connsiteX2" fmla="*/ 400733 w 1592003"/>
                        <a:gd name="connsiteY2" fmla="*/ 156650 h 826967"/>
                        <a:gd name="connsiteX3" fmla="*/ 732248 w 1592003"/>
                        <a:gd name="connsiteY3" fmla="*/ 40073 h 826967"/>
                        <a:gd name="connsiteX4" fmla="*/ 1023691 w 1592003"/>
                        <a:gd name="connsiteY4" fmla="*/ 0 h 826967"/>
                        <a:gd name="connsiteX5" fmla="*/ 1180341 w 1592003"/>
                        <a:gd name="connsiteY5" fmla="*/ 18215 h 826967"/>
                        <a:gd name="connsiteX6" fmla="*/ 1253201 w 1592003"/>
                        <a:gd name="connsiteY6" fmla="*/ 10929 h 826967"/>
                        <a:gd name="connsiteX7" fmla="*/ 1366135 w 1592003"/>
                        <a:gd name="connsiteY7" fmla="*/ 25501 h 826967"/>
                        <a:gd name="connsiteX8" fmla="*/ 1479069 w 1592003"/>
                        <a:gd name="connsiteY8" fmla="*/ 65574 h 826967"/>
                        <a:gd name="connsiteX9" fmla="*/ 1573788 w 1592003"/>
                        <a:gd name="connsiteY9" fmla="*/ 120220 h 826967"/>
                        <a:gd name="connsiteX10" fmla="*/ 1592003 w 1592003"/>
                        <a:gd name="connsiteY10" fmla="*/ 142078 h 826967"/>
                        <a:gd name="connsiteX11" fmla="*/ 1515499 w 1592003"/>
                        <a:gd name="connsiteY11" fmla="*/ 149364 h 826967"/>
                        <a:gd name="connsiteX12" fmla="*/ 1431710 w 1592003"/>
                        <a:gd name="connsiteY12" fmla="*/ 193080 h 826967"/>
                        <a:gd name="connsiteX13" fmla="*/ 1278703 w 1592003"/>
                        <a:gd name="connsiteY13" fmla="*/ 287799 h 826967"/>
                        <a:gd name="connsiteX14" fmla="*/ 1205842 w 1592003"/>
                        <a:gd name="connsiteY14" fmla="*/ 306014 h 826967"/>
                        <a:gd name="connsiteX15" fmla="*/ 1132982 w 1592003"/>
                        <a:gd name="connsiteY15" fmla="*/ 346087 h 826967"/>
                        <a:gd name="connsiteX16" fmla="*/ 1132982 w 1592003"/>
                        <a:gd name="connsiteY16" fmla="*/ 386161 h 826967"/>
                        <a:gd name="connsiteX17" fmla="*/ 1060121 w 1592003"/>
                        <a:gd name="connsiteY17" fmla="*/ 553740 h 826967"/>
                        <a:gd name="connsiteX18" fmla="*/ 990903 w 1592003"/>
                        <a:gd name="connsiteY18" fmla="*/ 692175 h 826967"/>
                        <a:gd name="connsiteX19" fmla="*/ 910757 w 1592003"/>
                        <a:gd name="connsiteY19" fmla="*/ 644816 h 826967"/>
                        <a:gd name="connsiteX20" fmla="*/ 812395 w 1592003"/>
                        <a:gd name="connsiteY20" fmla="*/ 550097 h 826967"/>
                        <a:gd name="connsiteX21" fmla="*/ 765036 w 1592003"/>
                        <a:gd name="connsiteY21" fmla="*/ 459021 h 826967"/>
                        <a:gd name="connsiteX22" fmla="*/ 765036 w 1592003"/>
                        <a:gd name="connsiteY22" fmla="*/ 437163 h 826967"/>
                        <a:gd name="connsiteX23" fmla="*/ 728605 w 1592003"/>
                        <a:gd name="connsiteY23" fmla="*/ 433520 h 826967"/>
                        <a:gd name="connsiteX24" fmla="*/ 681246 w 1592003"/>
                        <a:gd name="connsiteY24" fmla="*/ 462664 h 826967"/>
                        <a:gd name="connsiteX25" fmla="*/ 586527 w 1592003"/>
                        <a:gd name="connsiteY25" fmla="*/ 539168 h 826967"/>
                        <a:gd name="connsiteX26" fmla="*/ 459021 w 1592003"/>
                        <a:gd name="connsiteY26" fmla="*/ 688532 h 826967"/>
                        <a:gd name="connsiteX27" fmla="*/ 357017 w 1592003"/>
                        <a:gd name="connsiteY27" fmla="*/ 775965 h 826967"/>
                        <a:gd name="connsiteX28" fmla="*/ 291442 w 1592003"/>
                        <a:gd name="connsiteY28" fmla="*/ 826967 h 826967"/>
                        <a:gd name="connsiteX29" fmla="*/ 284156 w 1592003"/>
                        <a:gd name="connsiteY29" fmla="*/ 684889 h 826967"/>
                        <a:gd name="connsiteX30" fmla="*/ 324229 w 1592003"/>
                        <a:gd name="connsiteY30" fmla="*/ 531882 h 826967"/>
                        <a:gd name="connsiteX31" fmla="*/ 386161 w 1592003"/>
                        <a:gd name="connsiteY31" fmla="*/ 415305 h 826967"/>
                        <a:gd name="connsiteX32" fmla="*/ 324229 w 1592003"/>
                        <a:gd name="connsiteY32" fmla="*/ 418948 h 826967"/>
                        <a:gd name="connsiteX33" fmla="*/ 193080 w 1592003"/>
                        <a:gd name="connsiteY33" fmla="*/ 400733 h 826967"/>
                        <a:gd name="connsiteX34" fmla="*/ 76503 w 1592003"/>
                        <a:gd name="connsiteY34" fmla="*/ 386161 h 826967"/>
                        <a:gd name="connsiteX35" fmla="*/ 0 w 1592003"/>
                        <a:gd name="connsiteY35" fmla="*/ 364303 h 8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92003" h="826967">
                          <a:moveTo>
                            <a:pt x="0" y="364303"/>
                          </a:moveTo>
                          <a:lnTo>
                            <a:pt x="153007" y="291442"/>
                          </a:lnTo>
                          <a:lnTo>
                            <a:pt x="400733" y="156650"/>
                          </a:lnTo>
                          <a:lnTo>
                            <a:pt x="732248" y="40073"/>
                          </a:lnTo>
                          <a:lnTo>
                            <a:pt x="1023691" y="0"/>
                          </a:lnTo>
                          <a:lnTo>
                            <a:pt x="1180341" y="18215"/>
                          </a:lnTo>
                          <a:lnTo>
                            <a:pt x="1253201" y="10929"/>
                          </a:lnTo>
                          <a:lnTo>
                            <a:pt x="1366135" y="25501"/>
                          </a:lnTo>
                          <a:lnTo>
                            <a:pt x="1479069" y="65574"/>
                          </a:lnTo>
                          <a:lnTo>
                            <a:pt x="1573788" y="120220"/>
                          </a:lnTo>
                          <a:lnTo>
                            <a:pt x="1592003" y="142078"/>
                          </a:lnTo>
                          <a:lnTo>
                            <a:pt x="1515499" y="149364"/>
                          </a:lnTo>
                          <a:lnTo>
                            <a:pt x="1431710" y="193080"/>
                          </a:lnTo>
                          <a:lnTo>
                            <a:pt x="1278703" y="287799"/>
                          </a:lnTo>
                          <a:lnTo>
                            <a:pt x="1205842" y="306014"/>
                          </a:lnTo>
                          <a:lnTo>
                            <a:pt x="1132982" y="346087"/>
                          </a:lnTo>
                          <a:lnTo>
                            <a:pt x="1132982" y="386161"/>
                          </a:lnTo>
                          <a:lnTo>
                            <a:pt x="1060121" y="553740"/>
                          </a:lnTo>
                          <a:lnTo>
                            <a:pt x="990903" y="692175"/>
                          </a:lnTo>
                          <a:lnTo>
                            <a:pt x="910757" y="644816"/>
                          </a:lnTo>
                          <a:lnTo>
                            <a:pt x="812395" y="550097"/>
                          </a:lnTo>
                          <a:lnTo>
                            <a:pt x="765036" y="459021"/>
                          </a:lnTo>
                          <a:lnTo>
                            <a:pt x="765036" y="437163"/>
                          </a:lnTo>
                          <a:lnTo>
                            <a:pt x="728605" y="433520"/>
                          </a:lnTo>
                          <a:lnTo>
                            <a:pt x="681246" y="462664"/>
                          </a:lnTo>
                          <a:lnTo>
                            <a:pt x="586527" y="539168"/>
                          </a:lnTo>
                          <a:lnTo>
                            <a:pt x="459021" y="688532"/>
                          </a:lnTo>
                          <a:lnTo>
                            <a:pt x="357017" y="775965"/>
                          </a:lnTo>
                          <a:lnTo>
                            <a:pt x="291442" y="826967"/>
                          </a:lnTo>
                          <a:lnTo>
                            <a:pt x="284156" y="684889"/>
                          </a:lnTo>
                          <a:lnTo>
                            <a:pt x="324229" y="531882"/>
                          </a:lnTo>
                          <a:lnTo>
                            <a:pt x="386161" y="415305"/>
                          </a:lnTo>
                          <a:lnTo>
                            <a:pt x="324229" y="418948"/>
                          </a:lnTo>
                          <a:lnTo>
                            <a:pt x="193080" y="400733"/>
                          </a:lnTo>
                          <a:lnTo>
                            <a:pt x="76503" y="386161"/>
                          </a:lnTo>
                          <a:lnTo>
                            <a:pt x="0" y="364303"/>
                          </a:lnTo>
                          <a:close/>
                        </a:path>
                      </a:pathLst>
                    </a:custGeom>
                    <a:solidFill>
                      <a:schemeClr val="tx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solidFill>
                            <a:sysClr val="windowText" lastClr="000000"/>
                          </a:solidFill>
                        </a:ln>
                        <a:solidFill>
                          <a:schemeClr val="tx1"/>
                        </a:solidFill>
                        <a:effectLst/>
                        <a:latin typeface="Arial" charset="0"/>
                      </a:endParaRPr>
                    </a:p>
                  </p:txBody>
                </p:sp>
                <p:sp>
                  <p:nvSpPr>
                    <p:cNvPr id="35" name="Freeform: Shape 34">
                      <a:extLst>
                        <a:ext uri="{FF2B5EF4-FFF2-40B4-BE49-F238E27FC236}">
                          <a16:creationId xmlns:a16="http://schemas.microsoft.com/office/drawing/2014/main" xmlns="" id="{CA737757-E9F7-4FCF-A8DD-8535306F01C9}"/>
                        </a:ext>
                      </a:extLst>
                    </p:cNvPr>
                    <p:cNvSpPr/>
                    <p:nvPr/>
                  </p:nvSpPr>
                  <p:spPr bwMode="auto">
                    <a:xfrm>
                      <a:off x="4357061" y="3679458"/>
                      <a:ext cx="222225" cy="112934"/>
                    </a:xfrm>
                    <a:custGeom>
                      <a:avLst/>
                      <a:gdLst>
                        <a:gd name="connsiteX0" fmla="*/ 0 w 222225"/>
                        <a:gd name="connsiteY0" fmla="*/ 91076 h 112934"/>
                        <a:gd name="connsiteX1" fmla="*/ 40074 w 222225"/>
                        <a:gd name="connsiteY1" fmla="*/ 32787 h 112934"/>
                        <a:gd name="connsiteX2" fmla="*/ 83790 w 222225"/>
                        <a:gd name="connsiteY2" fmla="*/ 3643 h 112934"/>
                        <a:gd name="connsiteX3" fmla="*/ 153008 w 222225"/>
                        <a:gd name="connsiteY3" fmla="*/ 0 h 112934"/>
                        <a:gd name="connsiteX4" fmla="*/ 200367 w 222225"/>
                        <a:gd name="connsiteY4" fmla="*/ 36430 h 112934"/>
                        <a:gd name="connsiteX5" fmla="*/ 222225 w 222225"/>
                        <a:gd name="connsiteY5" fmla="*/ 65575 h 112934"/>
                        <a:gd name="connsiteX6" fmla="*/ 193081 w 222225"/>
                        <a:gd name="connsiteY6" fmla="*/ 112934 h 112934"/>
                        <a:gd name="connsiteX7" fmla="*/ 116577 w 222225"/>
                        <a:gd name="connsiteY7" fmla="*/ 109291 h 112934"/>
                        <a:gd name="connsiteX8" fmla="*/ 0 w 222225"/>
                        <a:gd name="connsiteY8" fmla="*/ 91076 h 1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25" h="112934">
                          <a:moveTo>
                            <a:pt x="0" y="91076"/>
                          </a:moveTo>
                          <a:lnTo>
                            <a:pt x="40074" y="32787"/>
                          </a:lnTo>
                          <a:lnTo>
                            <a:pt x="83790" y="3643"/>
                          </a:lnTo>
                          <a:lnTo>
                            <a:pt x="153008" y="0"/>
                          </a:lnTo>
                          <a:lnTo>
                            <a:pt x="200367" y="36430"/>
                          </a:lnTo>
                          <a:lnTo>
                            <a:pt x="222225" y="65575"/>
                          </a:lnTo>
                          <a:lnTo>
                            <a:pt x="193081" y="112934"/>
                          </a:lnTo>
                          <a:lnTo>
                            <a:pt x="116577" y="109291"/>
                          </a:lnTo>
                          <a:lnTo>
                            <a:pt x="0" y="91076"/>
                          </a:lnTo>
                          <a:close/>
                        </a:path>
                      </a:pathLst>
                    </a:custGeom>
                    <a:solidFill>
                      <a:schemeClr val="bg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36" name="Freeform: Shape 35">
                      <a:extLst>
                        <a:ext uri="{FF2B5EF4-FFF2-40B4-BE49-F238E27FC236}">
                          <a16:creationId xmlns:a16="http://schemas.microsoft.com/office/drawing/2014/main" xmlns="" id="{9BEA0806-DFBE-4EBA-99CB-E93954893805}"/>
                        </a:ext>
                      </a:extLst>
                    </p:cNvPr>
                    <p:cNvSpPr/>
                    <p:nvPr/>
                  </p:nvSpPr>
                  <p:spPr bwMode="auto">
                    <a:xfrm>
                      <a:off x="4954518" y="3468163"/>
                      <a:ext cx="502738" cy="327872"/>
                    </a:xfrm>
                    <a:custGeom>
                      <a:avLst/>
                      <a:gdLst>
                        <a:gd name="connsiteX0" fmla="*/ 0 w 502738"/>
                        <a:gd name="connsiteY0" fmla="*/ 327872 h 327872"/>
                        <a:gd name="connsiteX1" fmla="*/ 51002 w 502738"/>
                        <a:gd name="connsiteY1" fmla="*/ 233153 h 327872"/>
                        <a:gd name="connsiteX2" fmla="*/ 61931 w 502738"/>
                        <a:gd name="connsiteY2" fmla="*/ 171222 h 327872"/>
                        <a:gd name="connsiteX3" fmla="*/ 142078 w 502738"/>
                        <a:gd name="connsiteY3" fmla="*/ 138435 h 327872"/>
                        <a:gd name="connsiteX4" fmla="*/ 287799 w 502738"/>
                        <a:gd name="connsiteY4" fmla="*/ 127506 h 327872"/>
                        <a:gd name="connsiteX5" fmla="*/ 331515 w 502738"/>
                        <a:gd name="connsiteY5" fmla="*/ 105647 h 327872"/>
                        <a:gd name="connsiteX6" fmla="*/ 349731 w 502738"/>
                        <a:gd name="connsiteY6" fmla="*/ 142078 h 327872"/>
                        <a:gd name="connsiteX7" fmla="*/ 360660 w 502738"/>
                        <a:gd name="connsiteY7" fmla="*/ 14572 h 327872"/>
                        <a:gd name="connsiteX8" fmla="*/ 375232 w 502738"/>
                        <a:gd name="connsiteY8" fmla="*/ 0 h 327872"/>
                        <a:gd name="connsiteX9" fmla="*/ 484523 w 502738"/>
                        <a:gd name="connsiteY9" fmla="*/ 43716 h 327872"/>
                        <a:gd name="connsiteX10" fmla="*/ 502738 w 502738"/>
                        <a:gd name="connsiteY10" fmla="*/ 58288 h 327872"/>
                        <a:gd name="connsiteX11" fmla="*/ 451735 w 502738"/>
                        <a:gd name="connsiteY11" fmla="*/ 120219 h 327872"/>
                        <a:gd name="connsiteX12" fmla="*/ 418948 w 502738"/>
                        <a:gd name="connsiteY12" fmla="*/ 153007 h 327872"/>
                        <a:gd name="connsiteX13" fmla="*/ 411662 w 502738"/>
                        <a:gd name="connsiteY13" fmla="*/ 207652 h 327872"/>
                        <a:gd name="connsiteX14" fmla="*/ 349731 w 502738"/>
                        <a:gd name="connsiteY14" fmla="*/ 240439 h 327872"/>
                        <a:gd name="connsiteX15" fmla="*/ 244083 w 502738"/>
                        <a:gd name="connsiteY15" fmla="*/ 269584 h 327872"/>
                        <a:gd name="connsiteX16" fmla="*/ 0 w 502738"/>
                        <a:gd name="connsiteY16" fmla="*/ 327872 h 32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2738" h="327872">
                          <a:moveTo>
                            <a:pt x="0" y="327872"/>
                          </a:moveTo>
                          <a:lnTo>
                            <a:pt x="51002" y="233153"/>
                          </a:lnTo>
                          <a:lnTo>
                            <a:pt x="61931" y="171222"/>
                          </a:lnTo>
                          <a:lnTo>
                            <a:pt x="142078" y="138435"/>
                          </a:lnTo>
                          <a:lnTo>
                            <a:pt x="287799" y="127506"/>
                          </a:lnTo>
                          <a:lnTo>
                            <a:pt x="331515" y="105647"/>
                          </a:lnTo>
                          <a:lnTo>
                            <a:pt x="349731" y="142078"/>
                          </a:lnTo>
                          <a:lnTo>
                            <a:pt x="360660" y="14572"/>
                          </a:lnTo>
                          <a:lnTo>
                            <a:pt x="375232" y="0"/>
                          </a:lnTo>
                          <a:lnTo>
                            <a:pt x="484523" y="43716"/>
                          </a:lnTo>
                          <a:lnTo>
                            <a:pt x="502738" y="58288"/>
                          </a:lnTo>
                          <a:lnTo>
                            <a:pt x="451735" y="120219"/>
                          </a:lnTo>
                          <a:lnTo>
                            <a:pt x="418948" y="153007"/>
                          </a:lnTo>
                          <a:lnTo>
                            <a:pt x="411662" y="207652"/>
                          </a:lnTo>
                          <a:lnTo>
                            <a:pt x="349731" y="240439"/>
                          </a:lnTo>
                          <a:lnTo>
                            <a:pt x="244083" y="269584"/>
                          </a:lnTo>
                          <a:lnTo>
                            <a:pt x="0" y="327872"/>
                          </a:lnTo>
                          <a:close/>
                        </a:path>
                      </a:pathLst>
                    </a:custGeom>
                    <a:solidFill>
                      <a:schemeClr val="bg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grpSp>
                <p:nvGrpSpPr>
                  <p:cNvPr id="31" name="Group 30">
                    <a:extLst>
                      <a:ext uri="{FF2B5EF4-FFF2-40B4-BE49-F238E27FC236}">
                        <a16:creationId xmlns:a16="http://schemas.microsoft.com/office/drawing/2014/main" xmlns="" id="{17739A5D-D200-4133-80A7-5A010576FC06}"/>
                      </a:ext>
                    </a:extLst>
                  </p:cNvPr>
                  <p:cNvGrpSpPr/>
                  <p:nvPr/>
                </p:nvGrpSpPr>
                <p:grpSpPr>
                  <a:xfrm>
                    <a:off x="9894917" y="5137273"/>
                    <a:ext cx="303863" cy="218726"/>
                    <a:chOff x="6706814" y="2542833"/>
                    <a:chExt cx="1599290" cy="1151197"/>
                  </a:xfrm>
                  <a:grpFill/>
                </p:grpSpPr>
                <p:sp>
                  <p:nvSpPr>
                    <p:cNvPr id="32" name="Freeform: Shape 31">
                      <a:extLst>
                        <a:ext uri="{FF2B5EF4-FFF2-40B4-BE49-F238E27FC236}">
                          <a16:creationId xmlns:a16="http://schemas.microsoft.com/office/drawing/2014/main" xmlns="" id="{74BEB358-692C-40B2-B013-55D9E368468E}"/>
                        </a:ext>
                      </a:extLst>
                    </p:cNvPr>
                    <p:cNvSpPr/>
                    <p:nvPr/>
                  </p:nvSpPr>
                  <p:spPr bwMode="auto">
                    <a:xfrm>
                      <a:off x="6706814" y="2542833"/>
                      <a:ext cx="1599290" cy="1151197"/>
                    </a:xfrm>
                    <a:custGeom>
                      <a:avLst/>
                      <a:gdLst>
                        <a:gd name="connsiteX0" fmla="*/ 0 w 1599290"/>
                        <a:gd name="connsiteY0" fmla="*/ 1001833 h 1151197"/>
                        <a:gd name="connsiteX1" fmla="*/ 207653 w 1599290"/>
                        <a:gd name="connsiteY1" fmla="*/ 965403 h 1151197"/>
                        <a:gd name="connsiteX2" fmla="*/ 342445 w 1599290"/>
                        <a:gd name="connsiteY2" fmla="*/ 899828 h 1151197"/>
                        <a:gd name="connsiteX3" fmla="*/ 546455 w 1599290"/>
                        <a:gd name="connsiteY3" fmla="*/ 830611 h 1151197"/>
                        <a:gd name="connsiteX4" fmla="*/ 597457 w 1599290"/>
                        <a:gd name="connsiteY4" fmla="*/ 805110 h 1151197"/>
                        <a:gd name="connsiteX5" fmla="*/ 564670 w 1599290"/>
                        <a:gd name="connsiteY5" fmla="*/ 739535 h 1151197"/>
                        <a:gd name="connsiteX6" fmla="*/ 513667 w 1599290"/>
                        <a:gd name="connsiteY6" fmla="*/ 637530 h 1151197"/>
                        <a:gd name="connsiteX7" fmla="*/ 484523 w 1599290"/>
                        <a:gd name="connsiteY7" fmla="*/ 557384 h 1151197"/>
                        <a:gd name="connsiteX8" fmla="*/ 415306 w 1599290"/>
                        <a:gd name="connsiteY8" fmla="*/ 451736 h 1151197"/>
                        <a:gd name="connsiteX9" fmla="*/ 364303 w 1599290"/>
                        <a:gd name="connsiteY9" fmla="*/ 338802 h 1151197"/>
                        <a:gd name="connsiteX10" fmla="*/ 371589 w 1599290"/>
                        <a:gd name="connsiteY10" fmla="*/ 233154 h 1151197"/>
                        <a:gd name="connsiteX11" fmla="*/ 393447 w 1599290"/>
                        <a:gd name="connsiteY11" fmla="*/ 109291 h 1151197"/>
                        <a:gd name="connsiteX12" fmla="*/ 418949 w 1599290"/>
                        <a:gd name="connsiteY12" fmla="*/ 0 h 1151197"/>
                        <a:gd name="connsiteX13" fmla="*/ 644816 w 1599290"/>
                        <a:gd name="connsiteY13" fmla="*/ 273228 h 1151197"/>
                        <a:gd name="connsiteX14" fmla="*/ 805110 w 1599290"/>
                        <a:gd name="connsiteY14" fmla="*/ 444450 h 1151197"/>
                        <a:gd name="connsiteX15" fmla="*/ 885256 w 1599290"/>
                        <a:gd name="connsiteY15" fmla="*/ 535526 h 1151197"/>
                        <a:gd name="connsiteX16" fmla="*/ 918043 w 1599290"/>
                        <a:gd name="connsiteY16" fmla="*/ 622958 h 1151197"/>
                        <a:gd name="connsiteX17" fmla="*/ 921686 w 1599290"/>
                        <a:gd name="connsiteY17" fmla="*/ 684890 h 1151197"/>
                        <a:gd name="connsiteX18" fmla="*/ 932615 w 1599290"/>
                        <a:gd name="connsiteY18" fmla="*/ 724963 h 1151197"/>
                        <a:gd name="connsiteX19" fmla="*/ 979975 w 1599290"/>
                        <a:gd name="connsiteY19" fmla="*/ 633887 h 1151197"/>
                        <a:gd name="connsiteX20" fmla="*/ 1020048 w 1599290"/>
                        <a:gd name="connsiteY20" fmla="*/ 546455 h 1151197"/>
                        <a:gd name="connsiteX21" fmla="*/ 1005476 w 1599290"/>
                        <a:gd name="connsiteY21" fmla="*/ 484523 h 1151197"/>
                        <a:gd name="connsiteX22" fmla="*/ 1103838 w 1599290"/>
                        <a:gd name="connsiteY22" fmla="*/ 531883 h 1151197"/>
                        <a:gd name="connsiteX23" fmla="*/ 1151197 w 1599290"/>
                        <a:gd name="connsiteY23" fmla="*/ 622958 h 1151197"/>
                        <a:gd name="connsiteX24" fmla="*/ 1169412 w 1599290"/>
                        <a:gd name="connsiteY24" fmla="*/ 721320 h 1151197"/>
                        <a:gd name="connsiteX25" fmla="*/ 1162126 w 1599290"/>
                        <a:gd name="connsiteY25" fmla="*/ 761393 h 1151197"/>
                        <a:gd name="connsiteX26" fmla="*/ 1231344 w 1599290"/>
                        <a:gd name="connsiteY26" fmla="*/ 717677 h 1151197"/>
                        <a:gd name="connsiteX27" fmla="*/ 1347921 w 1599290"/>
                        <a:gd name="connsiteY27" fmla="*/ 717677 h 1151197"/>
                        <a:gd name="connsiteX28" fmla="*/ 1500928 w 1599290"/>
                        <a:gd name="connsiteY28" fmla="*/ 772322 h 1151197"/>
                        <a:gd name="connsiteX29" fmla="*/ 1573788 w 1599290"/>
                        <a:gd name="connsiteY29" fmla="*/ 801467 h 1151197"/>
                        <a:gd name="connsiteX30" fmla="*/ 1599290 w 1599290"/>
                        <a:gd name="connsiteY30" fmla="*/ 816039 h 1151197"/>
                        <a:gd name="connsiteX31" fmla="*/ 1555573 w 1599290"/>
                        <a:gd name="connsiteY31" fmla="*/ 819682 h 1151197"/>
                        <a:gd name="connsiteX32" fmla="*/ 1497285 w 1599290"/>
                        <a:gd name="connsiteY32" fmla="*/ 845183 h 1151197"/>
                        <a:gd name="connsiteX33" fmla="*/ 1413495 w 1599290"/>
                        <a:gd name="connsiteY33" fmla="*/ 899828 h 1151197"/>
                        <a:gd name="connsiteX34" fmla="*/ 1333349 w 1599290"/>
                        <a:gd name="connsiteY34" fmla="*/ 961760 h 1151197"/>
                        <a:gd name="connsiteX35" fmla="*/ 1249559 w 1599290"/>
                        <a:gd name="connsiteY35" fmla="*/ 1012762 h 1151197"/>
                        <a:gd name="connsiteX36" fmla="*/ 1147554 w 1599290"/>
                        <a:gd name="connsiteY36" fmla="*/ 1067408 h 1151197"/>
                        <a:gd name="connsiteX37" fmla="*/ 994547 w 1599290"/>
                        <a:gd name="connsiteY37" fmla="*/ 1107481 h 1151197"/>
                        <a:gd name="connsiteX38" fmla="*/ 848826 w 1599290"/>
                        <a:gd name="connsiteY38" fmla="*/ 1132982 h 1151197"/>
                        <a:gd name="connsiteX39" fmla="*/ 681247 w 1599290"/>
                        <a:gd name="connsiteY39" fmla="*/ 1151197 h 1151197"/>
                        <a:gd name="connsiteX40" fmla="*/ 528239 w 1599290"/>
                        <a:gd name="connsiteY40" fmla="*/ 1136625 h 1151197"/>
                        <a:gd name="connsiteX41" fmla="*/ 371589 w 1599290"/>
                        <a:gd name="connsiteY41" fmla="*/ 1103838 h 1151197"/>
                        <a:gd name="connsiteX42" fmla="*/ 244083 w 1599290"/>
                        <a:gd name="connsiteY42" fmla="*/ 1071051 h 1151197"/>
                        <a:gd name="connsiteX43" fmla="*/ 185795 w 1599290"/>
                        <a:gd name="connsiteY43" fmla="*/ 1045549 h 1151197"/>
                        <a:gd name="connsiteX44" fmla="*/ 94719 w 1599290"/>
                        <a:gd name="connsiteY44" fmla="*/ 1034620 h 1151197"/>
                        <a:gd name="connsiteX45" fmla="*/ 0 w 1599290"/>
                        <a:gd name="connsiteY45" fmla="*/ 1001833 h 115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99290" h="1151197">
                          <a:moveTo>
                            <a:pt x="0" y="1001833"/>
                          </a:moveTo>
                          <a:lnTo>
                            <a:pt x="207653" y="965403"/>
                          </a:lnTo>
                          <a:lnTo>
                            <a:pt x="342445" y="899828"/>
                          </a:lnTo>
                          <a:lnTo>
                            <a:pt x="546455" y="830611"/>
                          </a:lnTo>
                          <a:lnTo>
                            <a:pt x="597457" y="805110"/>
                          </a:lnTo>
                          <a:lnTo>
                            <a:pt x="564670" y="739535"/>
                          </a:lnTo>
                          <a:lnTo>
                            <a:pt x="513667" y="637530"/>
                          </a:lnTo>
                          <a:lnTo>
                            <a:pt x="484523" y="557384"/>
                          </a:lnTo>
                          <a:lnTo>
                            <a:pt x="415306" y="451736"/>
                          </a:lnTo>
                          <a:lnTo>
                            <a:pt x="364303" y="338802"/>
                          </a:lnTo>
                          <a:lnTo>
                            <a:pt x="371589" y="233154"/>
                          </a:lnTo>
                          <a:lnTo>
                            <a:pt x="393447" y="109291"/>
                          </a:lnTo>
                          <a:lnTo>
                            <a:pt x="418949" y="0"/>
                          </a:lnTo>
                          <a:lnTo>
                            <a:pt x="644816" y="273228"/>
                          </a:lnTo>
                          <a:lnTo>
                            <a:pt x="805110" y="444450"/>
                          </a:lnTo>
                          <a:lnTo>
                            <a:pt x="885256" y="535526"/>
                          </a:lnTo>
                          <a:lnTo>
                            <a:pt x="918043" y="622958"/>
                          </a:lnTo>
                          <a:lnTo>
                            <a:pt x="921686" y="684890"/>
                          </a:lnTo>
                          <a:lnTo>
                            <a:pt x="932615" y="724963"/>
                          </a:lnTo>
                          <a:lnTo>
                            <a:pt x="979975" y="633887"/>
                          </a:lnTo>
                          <a:lnTo>
                            <a:pt x="1020048" y="546455"/>
                          </a:lnTo>
                          <a:lnTo>
                            <a:pt x="1005476" y="484523"/>
                          </a:lnTo>
                          <a:lnTo>
                            <a:pt x="1103838" y="531883"/>
                          </a:lnTo>
                          <a:lnTo>
                            <a:pt x="1151197" y="622958"/>
                          </a:lnTo>
                          <a:lnTo>
                            <a:pt x="1169412" y="721320"/>
                          </a:lnTo>
                          <a:lnTo>
                            <a:pt x="1162126" y="761393"/>
                          </a:lnTo>
                          <a:lnTo>
                            <a:pt x="1231344" y="717677"/>
                          </a:lnTo>
                          <a:lnTo>
                            <a:pt x="1347921" y="717677"/>
                          </a:lnTo>
                          <a:lnTo>
                            <a:pt x="1500928" y="772322"/>
                          </a:lnTo>
                          <a:lnTo>
                            <a:pt x="1573788" y="801467"/>
                          </a:lnTo>
                          <a:lnTo>
                            <a:pt x="1599290" y="816039"/>
                          </a:lnTo>
                          <a:lnTo>
                            <a:pt x="1555573" y="819682"/>
                          </a:lnTo>
                          <a:lnTo>
                            <a:pt x="1497285" y="845183"/>
                          </a:lnTo>
                          <a:lnTo>
                            <a:pt x="1413495" y="899828"/>
                          </a:lnTo>
                          <a:lnTo>
                            <a:pt x="1333349" y="961760"/>
                          </a:lnTo>
                          <a:lnTo>
                            <a:pt x="1249559" y="1012762"/>
                          </a:lnTo>
                          <a:lnTo>
                            <a:pt x="1147554" y="1067408"/>
                          </a:lnTo>
                          <a:lnTo>
                            <a:pt x="994547" y="1107481"/>
                          </a:lnTo>
                          <a:lnTo>
                            <a:pt x="848826" y="1132982"/>
                          </a:lnTo>
                          <a:lnTo>
                            <a:pt x="681247" y="1151197"/>
                          </a:lnTo>
                          <a:lnTo>
                            <a:pt x="528239" y="1136625"/>
                          </a:lnTo>
                          <a:lnTo>
                            <a:pt x="371589" y="1103838"/>
                          </a:lnTo>
                          <a:lnTo>
                            <a:pt x="244083" y="1071051"/>
                          </a:lnTo>
                          <a:lnTo>
                            <a:pt x="185795" y="1045549"/>
                          </a:lnTo>
                          <a:lnTo>
                            <a:pt x="94719" y="1034620"/>
                          </a:lnTo>
                          <a:lnTo>
                            <a:pt x="0" y="1001833"/>
                          </a:lnTo>
                          <a:close/>
                        </a:path>
                      </a:pathLst>
                    </a:custGeom>
                    <a:solidFill>
                      <a:schemeClr val="tx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solidFill>
                            <a:sysClr val="windowText" lastClr="000000"/>
                          </a:solidFill>
                        </a:ln>
                        <a:solidFill>
                          <a:schemeClr val="tx1"/>
                        </a:solidFill>
                        <a:effectLst/>
                        <a:latin typeface="Arial" charset="0"/>
                      </a:endParaRPr>
                    </a:p>
                  </p:txBody>
                </p:sp>
                <p:sp>
                  <p:nvSpPr>
                    <p:cNvPr id="33" name="Freeform: Shape 32">
                      <a:extLst>
                        <a:ext uri="{FF2B5EF4-FFF2-40B4-BE49-F238E27FC236}">
                          <a16:creationId xmlns:a16="http://schemas.microsoft.com/office/drawing/2014/main" xmlns="" id="{6096E9BD-177B-4791-A8B5-8A30B88AAEEC}"/>
                        </a:ext>
                      </a:extLst>
                    </p:cNvPr>
                    <p:cNvSpPr/>
                    <p:nvPr/>
                  </p:nvSpPr>
                  <p:spPr bwMode="auto">
                    <a:xfrm>
                      <a:off x="6914467" y="3333371"/>
                      <a:ext cx="1081979" cy="360659"/>
                    </a:xfrm>
                    <a:custGeom>
                      <a:avLst/>
                      <a:gdLst>
                        <a:gd name="connsiteX0" fmla="*/ 0 w 1081979"/>
                        <a:gd name="connsiteY0" fmla="*/ 258654 h 360659"/>
                        <a:gd name="connsiteX1" fmla="*/ 123863 w 1081979"/>
                        <a:gd name="connsiteY1" fmla="*/ 207652 h 360659"/>
                        <a:gd name="connsiteX2" fmla="*/ 262298 w 1081979"/>
                        <a:gd name="connsiteY2" fmla="*/ 145721 h 360659"/>
                        <a:gd name="connsiteX3" fmla="*/ 357017 w 1081979"/>
                        <a:gd name="connsiteY3" fmla="*/ 102004 h 360659"/>
                        <a:gd name="connsiteX4" fmla="*/ 448092 w 1081979"/>
                        <a:gd name="connsiteY4" fmla="*/ 94718 h 360659"/>
                        <a:gd name="connsiteX5" fmla="*/ 535525 w 1081979"/>
                        <a:gd name="connsiteY5" fmla="*/ 120219 h 360659"/>
                        <a:gd name="connsiteX6" fmla="*/ 615672 w 1081979"/>
                        <a:gd name="connsiteY6" fmla="*/ 127505 h 360659"/>
                        <a:gd name="connsiteX7" fmla="*/ 663031 w 1081979"/>
                        <a:gd name="connsiteY7" fmla="*/ 120219 h 360659"/>
                        <a:gd name="connsiteX8" fmla="*/ 703104 w 1081979"/>
                        <a:gd name="connsiteY8" fmla="*/ 134792 h 360659"/>
                        <a:gd name="connsiteX9" fmla="*/ 794180 w 1081979"/>
                        <a:gd name="connsiteY9" fmla="*/ 105647 h 360659"/>
                        <a:gd name="connsiteX10" fmla="*/ 852468 w 1081979"/>
                        <a:gd name="connsiteY10" fmla="*/ 91075 h 360659"/>
                        <a:gd name="connsiteX11" fmla="*/ 888899 w 1081979"/>
                        <a:gd name="connsiteY11" fmla="*/ 83789 h 360659"/>
                        <a:gd name="connsiteX12" fmla="*/ 983617 w 1081979"/>
                        <a:gd name="connsiteY12" fmla="*/ 120219 h 360659"/>
                        <a:gd name="connsiteX13" fmla="*/ 961759 w 1081979"/>
                        <a:gd name="connsiteY13" fmla="*/ 21858 h 360659"/>
                        <a:gd name="connsiteX14" fmla="*/ 961759 w 1081979"/>
                        <a:gd name="connsiteY14" fmla="*/ 0 h 360659"/>
                        <a:gd name="connsiteX15" fmla="*/ 1049192 w 1081979"/>
                        <a:gd name="connsiteY15" fmla="*/ 29144 h 360659"/>
                        <a:gd name="connsiteX16" fmla="*/ 1081979 w 1081979"/>
                        <a:gd name="connsiteY16" fmla="*/ 61931 h 360659"/>
                        <a:gd name="connsiteX17" fmla="*/ 1071050 w 1081979"/>
                        <a:gd name="connsiteY17" fmla="*/ 142078 h 360659"/>
                        <a:gd name="connsiteX18" fmla="*/ 1074693 w 1081979"/>
                        <a:gd name="connsiteY18" fmla="*/ 204009 h 360659"/>
                        <a:gd name="connsiteX19" fmla="*/ 1030977 w 1081979"/>
                        <a:gd name="connsiteY19" fmla="*/ 229510 h 360659"/>
                        <a:gd name="connsiteX20" fmla="*/ 925329 w 1081979"/>
                        <a:gd name="connsiteY20" fmla="*/ 284156 h 360659"/>
                        <a:gd name="connsiteX21" fmla="*/ 775965 w 1081979"/>
                        <a:gd name="connsiteY21" fmla="*/ 320586 h 360659"/>
                        <a:gd name="connsiteX22" fmla="*/ 601100 w 1081979"/>
                        <a:gd name="connsiteY22" fmla="*/ 349730 h 360659"/>
                        <a:gd name="connsiteX23" fmla="*/ 517310 w 1081979"/>
                        <a:gd name="connsiteY23" fmla="*/ 357016 h 360659"/>
                        <a:gd name="connsiteX24" fmla="*/ 455378 w 1081979"/>
                        <a:gd name="connsiteY24" fmla="*/ 360659 h 360659"/>
                        <a:gd name="connsiteX25" fmla="*/ 240440 w 1081979"/>
                        <a:gd name="connsiteY25" fmla="*/ 331515 h 360659"/>
                        <a:gd name="connsiteX26" fmla="*/ 0 w 1081979"/>
                        <a:gd name="connsiteY26" fmla="*/ 258654 h 36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81979" h="360659">
                          <a:moveTo>
                            <a:pt x="0" y="258654"/>
                          </a:moveTo>
                          <a:lnTo>
                            <a:pt x="123863" y="207652"/>
                          </a:lnTo>
                          <a:lnTo>
                            <a:pt x="262298" y="145721"/>
                          </a:lnTo>
                          <a:lnTo>
                            <a:pt x="357017" y="102004"/>
                          </a:lnTo>
                          <a:lnTo>
                            <a:pt x="448092" y="94718"/>
                          </a:lnTo>
                          <a:lnTo>
                            <a:pt x="535525" y="120219"/>
                          </a:lnTo>
                          <a:lnTo>
                            <a:pt x="615672" y="127505"/>
                          </a:lnTo>
                          <a:lnTo>
                            <a:pt x="663031" y="120219"/>
                          </a:lnTo>
                          <a:lnTo>
                            <a:pt x="703104" y="134792"/>
                          </a:lnTo>
                          <a:lnTo>
                            <a:pt x="794180" y="105647"/>
                          </a:lnTo>
                          <a:lnTo>
                            <a:pt x="852468" y="91075"/>
                          </a:lnTo>
                          <a:lnTo>
                            <a:pt x="888899" y="83789"/>
                          </a:lnTo>
                          <a:lnTo>
                            <a:pt x="983617" y="120219"/>
                          </a:lnTo>
                          <a:lnTo>
                            <a:pt x="961759" y="21858"/>
                          </a:lnTo>
                          <a:lnTo>
                            <a:pt x="961759" y="0"/>
                          </a:lnTo>
                          <a:lnTo>
                            <a:pt x="1049192" y="29144"/>
                          </a:lnTo>
                          <a:lnTo>
                            <a:pt x="1081979" y="61931"/>
                          </a:lnTo>
                          <a:lnTo>
                            <a:pt x="1071050" y="142078"/>
                          </a:lnTo>
                          <a:lnTo>
                            <a:pt x="1074693" y="204009"/>
                          </a:lnTo>
                          <a:lnTo>
                            <a:pt x="1030977" y="229510"/>
                          </a:lnTo>
                          <a:lnTo>
                            <a:pt x="925329" y="284156"/>
                          </a:lnTo>
                          <a:lnTo>
                            <a:pt x="775965" y="320586"/>
                          </a:lnTo>
                          <a:lnTo>
                            <a:pt x="601100" y="349730"/>
                          </a:lnTo>
                          <a:lnTo>
                            <a:pt x="517310" y="357016"/>
                          </a:lnTo>
                          <a:lnTo>
                            <a:pt x="455378" y="360659"/>
                          </a:lnTo>
                          <a:lnTo>
                            <a:pt x="240440" y="331515"/>
                          </a:lnTo>
                          <a:lnTo>
                            <a:pt x="0" y="258654"/>
                          </a:lnTo>
                          <a:close/>
                        </a:path>
                      </a:pathLst>
                    </a:custGeom>
                    <a:solidFill>
                      <a:schemeClr val="bg1"/>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grpSp>
            <p:sp>
              <p:nvSpPr>
                <p:cNvPr id="25" name="Rectangle 24">
                  <a:extLst>
                    <a:ext uri="{FF2B5EF4-FFF2-40B4-BE49-F238E27FC236}">
                      <a16:creationId xmlns:a16="http://schemas.microsoft.com/office/drawing/2014/main" xmlns="" id="{29678ACD-12CE-4828-831D-1B8A0E22D0E4}"/>
                    </a:ext>
                  </a:extLst>
                </p:cNvPr>
                <p:cNvSpPr/>
                <p:nvPr/>
              </p:nvSpPr>
              <p:spPr bwMode="auto">
                <a:xfrm>
                  <a:off x="968391" y="5257724"/>
                  <a:ext cx="303863" cy="470741"/>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effectLst/>
                      <a:latin typeface="Arial" charset="0"/>
                    </a:rPr>
                    <a:t>0 m</a:t>
                  </a:r>
                </a:p>
              </p:txBody>
            </p:sp>
            <p:sp>
              <p:nvSpPr>
                <p:cNvPr id="26" name="Rectangle 25">
                  <a:extLst>
                    <a:ext uri="{FF2B5EF4-FFF2-40B4-BE49-F238E27FC236}">
                      <a16:creationId xmlns:a16="http://schemas.microsoft.com/office/drawing/2014/main" xmlns="" id="{E46A77D4-C137-44D1-93DF-1B97826B16FE}"/>
                    </a:ext>
                  </a:extLst>
                </p:cNvPr>
                <p:cNvSpPr/>
                <p:nvPr/>
              </p:nvSpPr>
              <p:spPr bwMode="auto">
                <a:xfrm>
                  <a:off x="829843" y="4055633"/>
                  <a:ext cx="453045" cy="470741"/>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effectLst/>
                      <a:latin typeface="Arial" charset="0"/>
                    </a:rPr>
                    <a:t>30 m</a:t>
                  </a:r>
                </a:p>
              </p:txBody>
            </p:sp>
            <p:sp>
              <p:nvSpPr>
                <p:cNvPr id="27" name="Rectangle 26">
                  <a:extLst>
                    <a:ext uri="{FF2B5EF4-FFF2-40B4-BE49-F238E27FC236}">
                      <a16:creationId xmlns:a16="http://schemas.microsoft.com/office/drawing/2014/main" xmlns="" id="{CCC63198-9EAD-4DC0-941E-1B30FE45D76B}"/>
                    </a:ext>
                  </a:extLst>
                </p:cNvPr>
                <p:cNvSpPr/>
                <p:nvPr/>
              </p:nvSpPr>
              <p:spPr bwMode="auto">
                <a:xfrm>
                  <a:off x="819209" y="1462548"/>
                  <a:ext cx="453045" cy="470741"/>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effectLst/>
                      <a:latin typeface="Arial" charset="0"/>
                    </a:rPr>
                    <a:t>200 m</a:t>
                  </a:r>
                </a:p>
              </p:txBody>
            </p:sp>
          </p:grpSp>
          <p:pic>
            <p:nvPicPr>
              <p:cNvPr id="97" name="Picture 96" descr="Background pattern&#10;&#10;Description automatically generated">
                <a:extLst>
                  <a:ext uri="{FF2B5EF4-FFF2-40B4-BE49-F238E27FC236}">
                    <a16:creationId xmlns:a16="http://schemas.microsoft.com/office/drawing/2014/main" xmlns="" id="{E4F970E9-0B85-4A68-BA9D-FBC22276C5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684" t="27879" r="66809" b="65967"/>
              <a:stretch/>
            </p:blipFill>
            <p:spPr>
              <a:xfrm>
                <a:off x="2718779" y="1785531"/>
                <a:ext cx="1779429" cy="333187"/>
              </a:xfrm>
              <a:prstGeom prst="rect">
                <a:avLst/>
              </a:prstGeom>
              <a:solidFill>
                <a:schemeClr val="bg1"/>
              </a:solidFill>
              <a:ln>
                <a:noFill/>
              </a:ln>
              <a:effectLst>
                <a:softEdge rad="0"/>
              </a:effectLst>
            </p:spPr>
          </p:pic>
        </p:grpSp>
        <p:sp>
          <p:nvSpPr>
            <p:cNvPr id="2" name="Rectangle 1">
              <a:extLst>
                <a:ext uri="{FF2B5EF4-FFF2-40B4-BE49-F238E27FC236}">
                  <a16:creationId xmlns:a16="http://schemas.microsoft.com/office/drawing/2014/main" xmlns="" id="{BCF0FE05-2F6E-409A-ADDC-67501396BCC2}"/>
                </a:ext>
              </a:extLst>
            </p:cNvPr>
            <p:cNvSpPr/>
            <p:nvPr/>
          </p:nvSpPr>
          <p:spPr>
            <a:xfrm>
              <a:off x="2422197" y="1731335"/>
              <a:ext cx="2717521" cy="393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Arial" panose="020B0604020202020204" pitchFamily="34" charset="0"/>
                  <a:cs typeface="Arial" panose="020B0604020202020204" pitchFamily="34" charset="0"/>
                </a:rPr>
                <a:t>Rotor Swept Region</a:t>
              </a:r>
            </a:p>
          </p:txBody>
        </p:sp>
      </p:grpSp>
      <p:sp>
        <p:nvSpPr>
          <p:cNvPr id="6" name="TextBox 5">
            <a:extLst>
              <a:ext uri="{FF2B5EF4-FFF2-40B4-BE49-F238E27FC236}">
                <a16:creationId xmlns:a16="http://schemas.microsoft.com/office/drawing/2014/main" xmlns="" id="{F63B6155-7F64-FDD3-B7D1-7AB8A3CD6969}"/>
              </a:ext>
            </a:extLst>
          </p:cNvPr>
          <p:cNvSpPr txBox="1"/>
          <p:nvPr/>
        </p:nvSpPr>
        <p:spPr>
          <a:xfrm>
            <a:off x="9549371" y="5672887"/>
            <a:ext cx="1875637" cy="369332"/>
          </a:xfrm>
          <a:prstGeom prst="rect">
            <a:avLst/>
          </a:prstGeom>
          <a:noFill/>
        </p:spPr>
        <p:txBody>
          <a:bodyPr wrap="square" rtlCol="0">
            <a:spAutoFit/>
          </a:bodyPr>
          <a:lstStyle/>
          <a:p>
            <a:pPr algn="r"/>
            <a:r>
              <a:rPr lang="en-US" sz="900" dirty="0"/>
              <a:t>Schatz Energy Research Center</a:t>
            </a:r>
          </a:p>
          <a:p>
            <a:pPr algn="r"/>
            <a:r>
              <a:rPr lang="en-US" sz="900" dirty="0"/>
              <a:t>H. T. Harvey &amp; Associates</a:t>
            </a:r>
          </a:p>
        </p:txBody>
      </p:sp>
    </p:spTree>
    <p:extLst>
      <p:ext uri="{BB962C8B-B14F-4D97-AF65-F5344CB8AC3E}">
        <p14:creationId xmlns:p14="http://schemas.microsoft.com/office/powerpoint/2010/main" val="59860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8764D31C-9228-42B3-A696-C79183CD9CB3}"/>
              </a:ext>
            </a:extLst>
          </p:cNvPr>
          <p:cNvSpPr/>
          <p:nvPr/>
        </p:nvSpPr>
        <p:spPr>
          <a:xfrm>
            <a:off x="0" y="0"/>
            <a:ext cx="12192000" cy="6858000"/>
          </a:xfrm>
          <a:prstGeom prst="rect">
            <a:avLst/>
          </a:prstGeom>
          <a:noFill/>
          <a:ln>
            <a:solidFill>
              <a:srgbClr val="36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xmlns="" id="{06A98343-AF92-45BC-8A85-318DAEE3E529}"/>
              </a:ext>
            </a:extLst>
          </p:cNvPr>
          <p:cNvSpPr txBox="1">
            <a:spLocks/>
          </p:cNvSpPr>
          <p:nvPr/>
        </p:nvSpPr>
        <p:spPr>
          <a:xfrm>
            <a:off x="11589" y="-9937"/>
            <a:ext cx="12180411" cy="8728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E2F3D1"/>
                </a:solidFill>
                <a:latin typeface="Century Gothic" panose="020B0502020202020204" pitchFamily="34" charset="0"/>
              </a:rPr>
              <a:t>Seabird Abundance Data</a:t>
            </a:r>
          </a:p>
        </p:txBody>
      </p:sp>
      <p:grpSp>
        <p:nvGrpSpPr>
          <p:cNvPr id="15" name="Group 14">
            <a:extLst>
              <a:ext uri="{FF2B5EF4-FFF2-40B4-BE49-F238E27FC236}">
                <a16:creationId xmlns:a16="http://schemas.microsoft.com/office/drawing/2014/main" xmlns="" id="{EC81AF8C-CABE-D0E0-7C1E-FC5A2864DEFC}"/>
              </a:ext>
            </a:extLst>
          </p:cNvPr>
          <p:cNvGrpSpPr/>
          <p:nvPr/>
        </p:nvGrpSpPr>
        <p:grpSpPr>
          <a:xfrm>
            <a:off x="95693" y="956930"/>
            <a:ext cx="12005309" cy="5800061"/>
            <a:chOff x="-12539" y="794497"/>
            <a:chExt cx="11139063" cy="5245772"/>
          </a:xfrm>
        </p:grpSpPr>
        <p:sp>
          <p:nvSpPr>
            <p:cNvPr id="8" name="Rectangle 7">
              <a:extLst>
                <a:ext uri="{FF2B5EF4-FFF2-40B4-BE49-F238E27FC236}">
                  <a16:creationId xmlns:a16="http://schemas.microsoft.com/office/drawing/2014/main" xmlns="" id="{9E438686-E4B8-B6A1-D125-E43DDA15ACFD}"/>
                </a:ext>
              </a:extLst>
            </p:cNvPr>
            <p:cNvSpPr/>
            <p:nvPr/>
          </p:nvSpPr>
          <p:spPr>
            <a:xfrm>
              <a:off x="-12539" y="794497"/>
              <a:ext cx="11139062" cy="5245772"/>
            </a:xfrm>
            <a:prstGeom prst="rect">
              <a:avLst/>
            </a:prstGeom>
            <a:solidFill>
              <a:schemeClr val="bg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5FC99D47-B9F3-ADC4-11B9-E25246594F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7879"/>
            <a:stretch/>
          </p:blipFill>
          <p:spPr>
            <a:xfrm>
              <a:off x="70228" y="858581"/>
              <a:ext cx="7364502" cy="4967429"/>
            </a:xfrm>
            <a:prstGeom prst="rect">
              <a:avLst/>
            </a:prstGeom>
            <a:effectLst>
              <a:softEdge rad="31750"/>
            </a:effectLst>
          </p:spPr>
        </p:pic>
        <p:grpSp>
          <p:nvGrpSpPr>
            <p:cNvPr id="10" name="Group 9">
              <a:extLst>
                <a:ext uri="{FF2B5EF4-FFF2-40B4-BE49-F238E27FC236}">
                  <a16:creationId xmlns:a16="http://schemas.microsoft.com/office/drawing/2014/main" xmlns="" id="{99264760-8342-EE2F-A908-1330C32F78D4}"/>
                </a:ext>
              </a:extLst>
            </p:cNvPr>
            <p:cNvGrpSpPr/>
            <p:nvPr/>
          </p:nvGrpSpPr>
          <p:grpSpPr>
            <a:xfrm>
              <a:off x="7351966" y="928035"/>
              <a:ext cx="3774558" cy="4953127"/>
              <a:chOff x="1028959" y="717579"/>
              <a:chExt cx="4657278" cy="5960166"/>
            </a:xfrm>
          </p:grpSpPr>
          <p:pic>
            <p:nvPicPr>
              <p:cNvPr id="11" name="Picture 10">
                <a:extLst>
                  <a:ext uri="{FF2B5EF4-FFF2-40B4-BE49-F238E27FC236}">
                    <a16:creationId xmlns:a16="http://schemas.microsoft.com/office/drawing/2014/main" xmlns="" id="{60E91205-9B51-88F4-5ECD-BB4AE0FB67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959" y="717579"/>
                <a:ext cx="4657278" cy="5960166"/>
              </a:xfrm>
              <a:prstGeom prst="rect">
                <a:avLst/>
              </a:prstGeom>
              <a:effectLst>
                <a:softEdge rad="31750"/>
              </a:effectLst>
            </p:spPr>
          </p:pic>
          <p:sp>
            <p:nvSpPr>
              <p:cNvPr id="13" name="Rectangle 12">
                <a:extLst>
                  <a:ext uri="{FF2B5EF4-FFF2-40B4-BE49-F238E27FC236}">
                    <a16:creationId xmlns:a16="http://schemas.microsoft.com/office/drawing/2014/main" xmlns="" id="{2E123781-43AD-5D2A-9ACE-AA32C9D5ACDB}"/>
                  </a:ext>
                </a:extLst>
              </p:cNvPr>
              <p:cNvSpPr/>
              <p:nvPr/>
            </p:nvSpPr>
            <p:spPr>
              <a:xfrm>
                <a:off x="1394765" y="5759469"/>
                <a:ext cx="1699146" cy="539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xmlns="" id="{311DFFC2-B9B4-426D-4058-A67847CDEB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482" t="87051" r="59088" b="5875"/>
            <a:stretch/>
          </p:blipFill>
          <p:spPr>
            <a:xfrm>
              <a:off x="7560649" y="5216005"/>
              <a:ext cx="1464888" cy="389491"/>
            </a:xfrm>
            <a:prstGeom prst="rect">
              <a:avLst/>
            </a:prstGeom>
          </p:spPr>
        </p:pic>
      </p:grpSp>
    </p:spTree>
    <p:extLst>
      <p:ext uri="{BB962C8B-B14F-4D97-AF65-F5344CB8AC3E}">
        <p14:creationId xmlns:p14="http://schemas.microsoft.com/office/powerpoint/2010/main" val="330108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8764D31C-9228-42B3-A696-C79183CD9CB3}"/>
              </a:ext>
            </a:extLst>
          </p:cNvPr>
          <p:cNvSpPr/>
          <p:nvPr/>
        </p:nvSpPr>
        <p:spPr>
          <a:xfrm>
            <a:off x="0" y="0"/>
            <a:ext cx="12192000" cy="6858000"/>
          </a:xfrm>
          <a:prstGeom prst="rect">
            <a:avLst/>
          </a:prstGeom>
          <a:noFill/>
          <a:ln>
            <a:solidFill>
              <a:srgbClr val="36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xmlns="" id="{06A98343-AF92-45BC-8A85-318DAEE3E529}"/>
              </a:ext>
            </a:extLst>
          </p:cNvPr>
          <p:cNvSpPr txBox="1">
            <a:spLocks/>
          </p:cNvSpPr>
          <p:nvPr/>
        </p:nvSpPr>
        <p:spPr>
          <a:xfrm>
            <a:off x="11589" y="-10729"/>
            <a:ext cx="12180411" cy="8728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E2F3D1"/>
                </a:solidFill>
                <a:latin typeface="Century Gothic" panose="020B0502020202020204" pitchFamily="34" charset="0"/>
              </a:rPr>
              <a:t>3D Vulnerability Framework</a:t>
            </a:r>
          </a:p>
        </p:txBody>
      </p:sp>
      <p:sp>
        <p:nvSpPr>
          <p:cNvPr id="62" name="Rectangle 61">
            <a:extLst>
              <a:ext uri="{FF2B5EF4-FFF2-40B4-BE49-F238E27FC236}">
                <a16:creationId xmlns:a16="http://schemas.microsoft.com/office/drawing/2014/main" xmlns="" id="{C69BF3E8-7A83-46C5-B819-D8A561A2ABE7}"/>
              </a:ext>
            </a:extLst>
          </p:cNvPr>
          <p:cNvSpPr/>
          <p:nvPr/>
        </p:nvSpPr>
        <p:spPr>
          <a:xfrm>
            <a:off x="5931631" y="2846311"/>
            <a:ext cx="3808735" cy="3450432"/>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B7F21763-1B9F-4CCD-AA23-2C905EB7505D}"/>
              </a:ext>
            </a:extLst>
          </p:cNvPr>
          <p:cNvSpPr/>
          <p:nvPr/>
        </p:nvSpPr>
        <p:spPr>
          <a:xfrm>
            <a:off x="388481" y="1124179"/>
            <a:ext cx="1579215" cy="477908"/>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Seabird Observations</a:t>
            </a:r>
          </a:p>
        </p:txBody>
      </p:sp>
      <p:sp>
        <p:nvSpPr>
          <p:cNvPr id="64" name="Rectangle 63">
            <a:extLst>
              <a:ext uri="{FF2B5EF4-FFF2-40B4-BE49-F238E27FC236}">
                <a16:creationId xmlns:a16="http://schemas.microsoft.com/office/drawing/2014/main" xmlns="" id="{21DCBABC-9C9F-436B-8EFA-0B27D4603071}"/>
              </a:ext>
            </a:extLst>
          </p:cNvPr>
          <p:cNvSpPr/>
          <p:nvPr/>
        </p:nvSpPr>
        <p:spPr>
          <a:xfrm>
            <a:off x="388481" y="1754733"/>
            <a:ext cx="1579215" cy="512578"/>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Oceanographic Conditions</a:t>
            </a:r>
          </a:p>
        </p:txBody>
      </p:sp>
      <p:cxnSp>
        <p:nvCxnSpPr>
          <p:cNvPr id="65" name="Straight Connector 64">
            <a:extLst>
              <a:ext uri="{FF2B5EF4-FFF2-40B4-BE49-F238E27FC236}">
                <a16:creationId xmlns:a16="http://schemas.microsoft.com/office/drawing/2014/main" xmlns="" id="{50A87DEC-6FC9-49D4-968B-ED03C211C0ED}"/>
              </a:ext>
            </a:extLst>
          </p:cNvPr>
          <p:cNvCxnSpPr>
            <a:cxnSpLocks/>
            <a:stCxn id="63" idx="3"/>
          </p:cNvCxnSpPr>
          <p:nvPr/>
        </p:nvCxnSpPr>
        <p:spPr>
          <a:xfrm>
            <a:off x="1967696" y="1363133"/>
            <a:ext cx="453016"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xmlns="" id="{DE9A4674-2431-4840-8864-17B840371210}"/>
              </a:ext>
            </a:extLst>
          </p:cNvPr>
          <p:cNvCxnSpPr>
            <a:cxnSpLocks/>
            <a:stCxn id="64" idx="3"/>
          </p:cNvCxnSpPr>
          <p:nvPr/>
        </p:nvCxnSpPr>
        <p:spPr>
          <a:xfrm>
            <a:off x="1967696" y="2011022"/>
            <a:ext cx="453016"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67" name="Rectangle 66">
            <a:extLst>
              <a:ext uri="{FF2B5EF4-FFF2-40B4-BE49-F238E27FC236}">
                <a16:creationId xmlns:a16="http://schemas.microsoft.com/office/drawing/2014/main" xmlns="" id="{D663E412-A0CC-416A-8B12-4211E3CC0342}"/>
              </a:ext>
            </a:extLst>
          </p:cNvPr>
          <p:cNvSpPr/>
          <p:nvPr/>
        </p:nvSpPr>
        <p:spPr>
          <a:xfrm>
            <a:off x="10361298" y="2764467"/>
            <a:ext cx="1645920" cy="87288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3D Seabird Vulnerability Model</a:t>
            </a:r>
          </a:p>
        </p:txBody>
      </p:sp>
      <p:cxnSp>
        <p:nvCxnSpPr>
          <p:cNvPr id="68" name="Straight Connector 67">
            <a:extLst>
              <a:ext uri="{FF2B5EF4-FFF2-40B4-BE49-F238E27FC236}">
                <a16:creationId xmlns:a16="http://schemas.microsoft.com/office/drawing/2014/main" xmlns="" id="{A62BE2A0-DFFD-45A5-81CB-81759943DF9E}"/>
              </a:ext>
            </a:extLst>
          </p:cNvPr>
          <p:cNvCxnSpPr>
            <a:cxnSpLocks/>
          </p:cNvCxnSpPr>
          <p:nvPr/>
        </p:nvCxnSpPr>
        <p:spPr>
          <a:xfrm flipH="1" flipV="1">
            <a:off x="5335854" y="1007339"/>
            <a:ext cx="4573684" cy="10628"/>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69" name="Rectangle 68">
            <a:extLst>
              <a:ext uri="{FF2B5EF4-FFF2-40B4-BE49-F238E27FC236}">
                <a16:creationId xmlns:a16="http://schemas.microsoft.com/office/drawing/2014/main" xmlns="" id="{A6686081-F580-4F64-960B-660873EEA47F}"/>
              </a:ext>
            </a:extLst>
          </p:cNvPr>
          <p:cNvSpPr/>
          <p:nvPr/>
        </p:nvSpPr>
        <p:spPr>
          <a:xfrm>
            <a:off x="388481" y="5527580"/>
            <a:ext cx="1579215" cy="590126"/>
          </a:xfrm>
          <a:prstGeom prst="rect">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Offshore Wind Speed Data</a:t>
            </a:r>
          </a:p>
        </p:txBody>
      </p:sp>
      <p:sp>
        <p:nvSpPr>
          <p:cNvPr id="70" name="Rectangle 69">
            <a:extLst>
              <a:ext uri="{FF2B5EF4-FFF2-40B4-BE49-F238E27FC236}">
                <a16:creationId xmlns:a16="http://schemas.microsoft.com/office/drawing/2014/main" xmlns="" id="{45798650-71A7-4CD1-A9F7-097C973FC8A3}"/>
              </a:ext>
            </a:extLst>
          </p:cNvPr>
          <p:cNvSpPr/>
          <p:nvPr/>
        </p:nvSpPr>
        <p:spPr>
          <a:xfrm>
            <a:off x="1967696" y="5527580"/>
            <a:ext cx="1680907" cy="590126"/>
          </a:xfrm>
          <a:prstGeom prst="rect">
            <a:avLst/>
          </a:pr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Arial Narrow" panose="020B0606020202030204" pitchFamily="34" charset="0"/>
                <a:cs typeface="Arial" panose="020B0604020202020204" pitchFamily="34" charset="0"/>
              </a:rPr>
              <a:t>NREL </a:t>
            </a:r>
            <a:r>
              <a:rPr lang="en-US" sz="1600" b="1" dirty="0" err="1">
                <a:solidFill>
                  <a:schemeClr val="bg1"/>
                </a:solidFill>
                <a:latin typeface="Arial Narrow" panose="020B0606020202030204" pitchFamily="34" charset="0"/>
                <a:cs typeface="Arial" panose="020B0604020202020204" pitchFamily="34" charset="0"/>
              </a:rPr>
              <a:t>WindToolKit</a:t>
            </a:r>
            <a:r>
              <a:rPr lang="en-US" sz="1600" b="1" dirty="0">
                <a:solidFill>
                  <a:schemeClr val="bg1"/>
                </a:solidFill>
                <a:latin typeface="Arial Narrow" panose="020B0606020202030204" pitchFamily="34" charset="0"/>
                <a:cs typeface="Arial" panose="020B0604020202020204" pitchFamily="34" charset="0"/>
              </a:rPr>
              <a:t> (2000-2019)</a:t>
            </a:r>
          </a:p>
        </p:txBody>
      </p:sp>
      <p:cxnSp>
        <p:nvCxnSpPr>
          <p:cNvPr id="71" name="Straight Arrow Connector 70">
            <a:extLst>
              <a:ext uri="{FF2B5EF4-FFF2-40B4-BE49-F238E27FC236}">
                <a16:creationId xmlns:a16="http://schemas.microsoft.com/office/drawing/2014/main" xmlns="" id="{7DEBB7DD-191E-44C2-AEA1-C3FDAC56DCDF}"/>
              </a:ext>
            </a:extLst>
          </p:cNvPr>
          <p:cNvCxnSpPr>
            <a:cxnSpLocks/>
          </p:cNvCxnSpPr>
          <p:nvPr/>
        </p:nvCxnSpPr>
        <p:spPr>
          <a:xfrm>
            <a:off x="3677700" y="5806351"/>
            <a:ext cx="2126511" cy="12534"/>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xmlns="" id="{A6E2308E-0D47-4B2B-A5E8-91A181137A76}"/>
              </a:ext>
            </a:extLst>
          </p:cNvPr>
          <p:cNvSpPr/>
          <p:nvPr/>
        </p:nvSpPr>
        <p:spPr>
          <a:xfrm>
            <a:off x="5931631" y="2305229"/>
            <a:ext cx="3808735" cy="541082"/>
          </a:xfrm>
          <a:prstGeom prst="rect">
            <a:avLst/>
          </a:pr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bg1"/>
                </a:solidFill>
                <a:latin typeface="Arial Narrow" panose="020B0606020202030204" pitchFamily="34" charset="0"/>
                <a:cs typeface="Arial" panose="020B0604020202020204" pitchFamily="34" charset="0"/>
              </a:rPr>
              <a:t>Functional Relationship between Wind Speed and Seabird Flight Height</a:t>
            </a:r>
          </a:p>
        </p:txBody>
      </p:sp>
      <p:cxnSp>
        <p:nvCxnSpPr>
          <p:cNvPr id="73" name="Straight Connector 72">
            <a:extLst>
              <a:ext uri="{FF2B5EF4-FFF2-40B4-BE49-F238E27FC236}">
                <a16:creationId xmlns:a16="http://schemas.microsoft.com/office/drawing/2014/main" xmlns="" id="{26946909-B04A-4B49-9499-FAF13B417B18}"/>
              </a:ext>
            </a:extLst>
          </p:cNvPr>
          <p:cNvCxnSpPr>
            <a:cxnSpLocks/>
          </p:cNvCxnSpPr>
          <p:nvPr/>
        </p:nvCxnSpPr>
        <p:spPr>
          <a:xfrm>
            <a:off x="9909538" y="1017967"/>
            <a:ext cx="30383" cy="4788094"/>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xmlns="" id="{2C983216-0139-4A1A-B04F-629999B99DE1}"/>
              </a:ext>
            </a:extLst>
          </p:cNvPr>
          <p:cNvCxnSpPr>
            <a:cxnSpLocks/>
          </p:cNvCxnSpPr>
          <p:nvPr/>
        </p:nvCxnSpPr>
        <p:spPr>
          <a:xfrm flipV="1">
            <a:off x="9909538" y="3129488"/>
            <a:ext cx="458745" cy="7414"/>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xmlns="" id="{593BB83D-3694-4B95-93CC-16B932C617CF}"/>
              </a:ext>
            </a:extLst>
          </p:cNvPr>
          <p:cNvCxnSpPr>
            <a:cxnSpLocks/>
          </p:cNvCxnSpPr>
          <p:nvPr/>
        </p:nvCxnSpPr>
        <p:spPr>
          <a:xfrm>
            <a:off x="9755160" y="5806061"/>
            <a:ext cx="184761"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80" name="Rectangle 79">
            <a:extLst>
              <a:ext uri="{FF2B5EF4-FFF2-40B4-BE49-F238E27FC236}">
                <a16:creationId xmlns:a16="http://schemas.microsoft.com/office/drawing/2014/main" xmlns="" id="{E5BCF9AC-CD20-4822-BC12-94F07DFD3394}"/>
              </a:ext>
            </a:extLst>
          </p:cNvPr>
          <p:cNvSpPr/>
          <p:nvPr/>
        </p:nvSpPr>
        <p:spPr>
          <a:xfrm>
            <a:off x="2684568" y="835723"/>
            <a:ext cx="3062281" cy="4585154"/>
          </a:xfrm>
          <a:prstGeom prst="rect">
            <a:avLst/>
          </a:prstGeom>
          <a:solidFill>
            <a:schemeClr val="tx1">
              <a:lumMod val="75000"/>
              <a:lumOff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bg1"/>
                </a:solidFill>
                <a:latin typeface="Arial Narrow" panose="020B0606020202030204" pitchFamily="34" charset="0"/>
                <a:cs typeface="Arial" panose="020B0604020202020204" pitchFamily="34" charset="0"/>
              </a:rPr>
              <a:t>2D species maps</a:t>
            </a:r>
          </a:p>
        </p:txBody>
      </p:sp>
      <p:pic>
        <p:nvPicPr>
          <p:cNvPr id="82" name="Picture 81">
            <a:extLst>
              <a:ext uri="{FF2B5EF4-FFF2-40B4-BE49-F238E27FC236}">
                <a16:creationId xmlns:a16="http://schemas.microsoft.com/office/drawing/2014/main" xmlns="" id="{67F8E0A2-175C-49FE-8A8D-BF4EE866F9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0643" y="1124179"/>
            <a:ext cx="2580403" cy="3385521"/>
          </a:xfrm>
          <a:prstGeom prst="rect">
            <a:avLst/>
          </a:prstGeom>
          <a:ln w="19050">
            <a:solidFill>
              <a:schemeClr val="tx1"/>
            </a:solidFill>
          </a:ln>
        </p:spPr>
      </p:pic>
      <p:sp>
        <p:nvSpPr>
          <p:cNvPr id="83" name="Rectangle 82">
            <a:extLst>
              <a:ext uri="{FF2B5EF4-FFF2-40B4-BE49-F238E27FC236}">
                <a16:creationId xmlns:a16="http://schemas.microsoft.com/office/drawing/2014/main" xmlns="" id="{E1EDB43D-BA0F-4D0F-A7C1-038E88B4E451}"/>
              </a:ext>
            </a:extLst>
          </p:cNvPr>
          <p:cNvSpPr/>
          <p:nvPr/>
        </p:nvSpPr>
        <p:spPr>
          <a:xfrm>
            <a:off x="3494465" y="4186985"/>
            <a:ext cx="2126511" cy="34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Ford et al. 2020 </a:t>
            </a:r>
          </a:p>
        </p:txBody>
      </p:sp>
      <p:sp>
        <p:nvSpPr>
          <p:cNvPr id="84" name="Rectangle 83">
            <a:extLst>
              <a:ext uri="{FF2B5EF4-FFF2-40B4-BE49-F238E27FC236}">
                <a16:creationId xmlns:a16="http://schemas.microsoft.com/office/drawing/2014/main" xmlns="" id="{631CAF7D-BB37-4375-A04B-17D24956F056}"/>
              </a:ext>
            </a:extLst>
          </p:cNvPr>
          <p:cNvSpPr/>
          <p:nvPr/>
        </p:nvSpPr>
        <p:spPr>
          <a:xfrm>
            <a:off x="2732381" y="1147056"/>
            <a:ext cx="1350522" cy="343232"/>
          </a:xfrm>
          <a:prstGeom prst="rect">
            <a:avLst/>
          </a:prstGeom>
          <a:solidFill>
            <a:srgbClr val="00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Species 1</a:t>
            </a:r>
          </a:p>
        </p:txBody>
      </p:sp>
      <p:pic>
        <p:nvPicPr>
          <p:cNvPr id="85" name="Picture 84">
            <a:extLst>
              <a:ext uri="{FF2B5EF4-FFF2-40B4-BE49-F238E27FC236}">
                <a16:creationId xmlns:a16="http://schemas.microsoft.com/office/drawing/2014/main" xmlns="" id="{B4F4F619-7471-4818-AB5A-30501DE4F6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4781" y="1522187"/>
            <a:ext cx="2580403" cy="3385521"/>
          </a:xfrm>
          <a:prstGeom prst="rect">
            <a:avLst/>
          </a:prstGeom>
          <a:ln w="19050">
            <a:solidFill>
              <a:schemeClr val="tx1"/>
            </a:solidFill>
          </a:ln>
        </p:spPr>
      </p:pic>
      <p:sp>
        <p:nvSpPr>
          <p:cNvPr id="86" name="Rectangle 85">
            <a:extLst>
              <a:ext uri="{FF2B5EF4-FFF2-40B4-BE49-F238E27FC236}">
                <a16:creationId xmlns:a16="http://schemas.microsoft.com/office/drawing/2014/main" xmlns="" id="{73898FA3-A509-46C6-8305-29088F068D17}"/>
              </a:ext>
            </a:extLst>
          </p:cNvPr>
          <p:cNvSpPr/>
          <p:nvPr/>
        </p:nvSpPr>
        <p:spPr>
          <a:xfrm>
            <a:off x="3648603" y="4584993"/>
            <a:ext cx="2126511" cy="34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Ford et al. 2020 </a:t>
            </a:r>
          </a:p>
        </p:txBody>
      </p:sp>
      <p:sp>
        <p:nvSpPr>
          <p:cNvPr id="87" name="Rectangle 86">
            <a:extLst>
              <a:ext uri="{FF2B5EF4-FFF2-40B4-BE49-F238E27FC236}">
                <a16:creationId xmlns:a16="http://schemas.microsoft.com/office/drawing/2014/main" xmlns="" id="{F85B8A92-9B27-4DCB-BAA3-A7C4C77A96F8}"/>
              </a:ext>
            </a:extLst>
          </p:cNvPr>
          <p:cNvSpPr/>
          <p:nvPr/>
        </p:nvSpPr>
        <p:spPr>
          <a:xfrm>
            <a:off x="2886519" y="1576963"/>
            <a:ext cx="1350522" cy="343232"/>
          </a:xfrm>
          <a:prstGeom prst="rect">
            <a:avLst/>
          </a:prstGeom>
          <a:solidFill>
            <a:srgbClr val="00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Species 2</a:t>
            </a:r>
          </a:p>
        </p:txBody>
      </p:sp>
      <p:grpSp>
        <p:nvGrpSpPr>
          <p:cNvPr id="88" name="Group 87">
            <a:extLst>
              <a:ext uri="{FF2B5EF4-FFF2-40B4-BE49-F238E27FC236}">
                <a16:creationId xmlns:a16="http://schemas.microsoft.com/office/drawing/2014/main" xmlns="" id="{EE42CAC3-8A8D-4B21-AD31-60CEB1308018}"/>
              </a:ext>
            </a:extLst>
          </p:cNvPr>
          <p:cNvGrpSpPr/>
          <p:nvPr/>
        </p:nvGrpSpPr>
        <p:grpSpPr>
          <a:xfrm>
            <a:off x="3074426" y="1957061"/>
            <a:ext cx="2580403" cy="3385521"/>
            <a:chOff x="3074426" y="1914529"/>
            <a:chExt cx="2580403" cy="3385521"/>
          </a:xfrm>
        </p:grpSpPr>
        <p:pic>
          <p:nvPicPr>
            <p:cNvPr id="93" name="Picture 92">
              <a:extLst>
                <a:ext uri="{FF2B5EF4-FFF2-40B4-BE49-F238E27FC236}">
                  <a16:creationId xmlns:a16="http://schemas.microsoft.com/office/drawing/2014/main" xmlns="" id="{A1556CF8-28FC-43A1-BCFD-EF513E26C9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4426" y="1914529"/>
              <a:ext cx="2580403" cy="3385521"/>
            </a:xfrm>
            <a:prstGeom prst="rect">
              <a:avLst/>
            </a:prstGeom>
            <a:ln w="19050">
              <a:solidFill>
                <a:schemeClr val="tx1"/>
              </a:solidFill>
            </a:ln>
          </p:spPr>
        </p:pic>
        <p:sp>
          <p:nvSpPr>
            <p:cNvPr id="94" name="Rectangle 93">
              <a:extLst>
                <a:ext uri="{FF2B5EF4-FFF2-40B4-BE49-F238E27FC236}">
                  <a16:creationId xmlns:a16="http://schemas.microsoft.com/office/drawing/2014/main" xmlns="" id="{6B1ADA02-B513-4698-A6D2-3794A3AED5B0}"/>
                </a:ext>
              </a:extLst>
            </p:cNvPr>
            <p:cNvSpPr/>
            <p:nvPr/>
          </p:nvSpPr>
          <p:spPr>
            <a:xfrm>
              <a:off x="3076164" y="1969305"/>
              <a:ext cx="1350522" cy="343232"/>
            </a:xfrm>
            <a:prstGeom prst="rect">
              <a:avLst/>
            </a:prstGeom>
            <a:solidFill>
              <a:srgbClr val="00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Species </a:t>
              </a:r>
              <a:r>
                <a:rPr lang="en-US" dirty="0" err="1"/>
                <a:t>i</a:t>
              </a:r>
              <a:endParaRPr lang="en-US" dirty="0"/>
            </a:p>
          </p:txBody>
        </p:sp>
      </p:grpSp>
      <p:cxnSp>
        <p:nvCxnSpPr>
          <p:cNvPr id="89" name="Straight Arrow Connector 88">
            <a:extLst>
              <a:ext uri="{FF2B5EF4-FFF2-40B4-BE49-F238E27FC236}">
                <a16:creationId xmlns:a16="http://schemas.microsoft.com/office/drawing/2014/main" xmlns="" id="{EA6C8B87-6920-4543-93AE-5DB6CF2228EC}"/>
              </a:ext>
            </a:extLst>
          </p:cNvPr>
          <p:cNvCxnSpPr/>
          <p:nvPr/>
        </p:nvCxnSpPr>
        <p:spPr>
          <a:xfrm>
            <a:off x="2420712" y="1663191"/>
            <a:ext cx="263856" cy="0"/>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xmlns="" id="{8C514BAA-27EA-4741-84F1-21768E62E767}"/>
              </a:ext>
            </a:extLst>
          </p:cNvPr>
          <p:cNvCxnSpPr>
            <a:cxnSpLocks/>
          </p:cNvCxnSpPr>
          <p:nvPr/>
        </p:nvCxnSpPr>
        <p:spPr>
          <a:xfrm>
            <a:off x="2420712" y="1363133"/>
            <a:ext cx="0" cy="647889"/>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pic>
        <p:nvPicPr>
          <p:cNvPr id="92" name="Picture 91">
            <a:extLst>
              <a:ext uri="{FF2B5EF4-FFF2-40B4-BE49-F238E27FC236}">
                <a16:creationId xmlns:a16="http://schemas.microsoft.com/office/drawing/2014/main" xmlns="" id="{BD094C44-0974-4935-A346-FD5A1CE68E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33439" y="2946913"/>
            <a:ext cx="2688223" cy="3064781"/>
          </a:xfrm>
          <a:prstGeom prst="rect">
            <a:avLst/>
          </a:prstGeom>
        </p:spPr>
      </p:pic>
      <p:sp>
        <p:nvSpPr>
          <p:cNvPr id="95" name="Rectangle: Rounded Corners 94">
            <a:extLst>
              <a:ext uri="{FF2B5EF4-FFF2-40B4-BE49-F238E27FC236}">
                <a16:creationId xmlns:a16="http://schemas.microsoft.com/office/drawing/2014/main" xmlns="" id="{6506759E-FCAD-49EC-AA55-3F34E2213C10}"/>
              </a:ext>
            </a:extLst>
          </p:cNvPr>
          <p:cNvSpPr/>
          <p:nvPr/>
        </p:nvSpPr>
        <p:spPr>
          <a:xfrm>
            <a:off x="5889083" y="1563714"/>
            <a:ext cx="3943266" cy="721340"/>
          </a:xfrm>
          <a:prstGeom prst="roundRect">
            <a:avLst/>
          </a:prstGeom>
          <a:solidFill>
            <a:srgbClr val="C7EA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569D"/>
                </a:solidFill>
                <a:latin typeface="Arial Narrow" panose="020B0606020202030204" pitchFamily="34" charset="0"/>
              </a:rPr>
              <a:t>Many types of seabirds with varying flight height responses to wind speed</a:t>
            </a:r>
          </a:p>
        </p:txBody>
      </p:sp>
      <p:sp>
        <p:nvSpPr>
          <p:cNvPr id="40" name="Rectangle 39">
            <a:extLst>
              <a:ext uri="{FF2B5EF4-FFF2-40B4-BE49-F238E27FC236}">
                <a16:creationId xmlns:a16="http://schemas.microsoft.com/office/drawing/2014/main" xmlns="" id="{8D095004-C14F-41AF-8843-5F310D2F633E}"/>
              </a:ext>
            </a:extLst>
          </p:cNvPr>
          <p:cNvSpPr/>
          <p:nvPr/>
        </p:nvSpPr>
        <p:spPr>
          <a:xfrm>
            <a:off x="6783754" y="5930578"/>
            <a:ext cx="2248149" cy="362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Wind Speed (m/s)</a:t>
            </a:r>
          </a:p>
        </p:txBody>
      </p:sp>
      <p:pic>
        <p:nvPicPr>
          <p:cNvPr id="4" name="Picture 3">
            <a:extLst>
              <a:ext uri="{FF2B5EF4-FFF2-40B4-BE49-F238E27FC236}">
                <a16:creationId xmlns:a16="http://schemas.microsoft.com/office/drawing/2014/main" xmlns="" id="{1381C429-58DA-3F97-145B-6F1532B7B8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2351" y="2893796"/>
            <a:ext cx="3379665" cy="2950418"/>
          </a:xfrm>
          <a:prstGeom prst="rect">
            <a:avLst/>
          </a:prstGeom>
        </p:spPr>
      </p:pic>
      <p:sp>
        <p:nvSpPr>
          <p:cNvPr id="3" name="TextBox 2">
            <a:extLst>
              <a:ext uri="{FF2B5EF4-FFF2-40B4-BE49-F238E27FC236}">
                <a16:creationId xmlns:a16="http://schemas.microsoft.com/office/drawing/2014/main" xmlns="" id="{A83A68C3-FC21-8E29-3FF1-C8F1C5C47073}"/>
              </a:ext>
            </a:extLst>
          </p:cNvPr>
          <p:cNvSpPr txBox="1"/>
          <p:nvPr/>
        </p:nvSpPr>
        <p:spPr>
          <a:xfrm>
            <a:off x="2813606" y="4882829"/>
            <a:ext cx="1875637" cy="369332"/>
          </a:xfrm>
          <a:prstGeom prst="rect">
            <a:avLst/>
          </a:prstGeom>
          <a:noFill/>
        </p:spPr>
        <p:txBody>
          <a:bodyPr wrap="square" rtlCol="0">
            <a:spAutoFit/>
          </a:bodyPr>
          <a:lstStyle/>
          <a:p>
            <a:pPr algn="r"/>
            <a:r>
              <a:rPr lang="en-US" sz="900" dirty="0"/>
              <a:t>R. G. Ford Consulting Company</a:t>
            </a:r>
          </a:p>
          <a:p>
            <a:pPr algn="r"/>
            <a:r>
              <a:rPr lang="en-US" sz="900" dirty="0"/>
              <a:t>H. T. Harvey &amp; Associates</a:t>
            </a:r>
          </a:p>
        </p:txBody>
      </p:sp>
    </p:spTree>
    <p:extLst>
      <p:ext uri="{BB962C8B-B14F-4D97-AF65-F5344CB8AC3E}">
        <p14:creationId xmlns:p14="http://schemas.microsoft.com/office/powerpoint/2010/main" val="92072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8764D31C-9228-42B3-A696-C79183CD9CB3}"/>
              </a:ext>
            </a:extLst>
          </p:cNvPr>
          <p:cNvSpPr/>
          <p:nvPr/>
        </p:nvSpPr>
        <p:spPr>
          <a:xfrm>
            <a:off x="0" y="0"/>
            <a:ext cx="12192000" cy="6858000"/>
          </a:xfrm>
          <a:prstGeom prst="rect">
            <a:avLst/>
          </a:prstGeom>
          <a:noFill/>
          <a:ln>
            <a:solidFill>
              <a:srgbClr val="36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xmlns="" id="{06A98343-AF92-45BC-8A85-318DAEE3E529}"/>
              </a:ext>
            </a:extLst>
          </p:cNvPr>
          <p:cNvSpPr txBox="1">
            <a:spLocks/>
          </p:cNvSpPr>
          <p:nvPr/>
        </p:nvSpPr>
        <p:spPr>
          <a:xfrm>
            <a:off x="11589" y="29146"/>
            <a:ext cx="12180411" cy="8728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E2F3D1"/>
                </a:solidFill>
                <a:latin typeface="Century Gothic" panose="020B0502020202020204" pitchFamily="34" charset="0"/>
              </a:rPr>
              <a:t>Results: Seabird Abundance Data</a:t>
            </a:r>
          </a:p>
        </p:txBody>
      </p:sp>
      <p:sp>
        <p:nvSpPr>
          <p:cNvPr id="15" name="Content Placeholder 2">
            <a:extLst>
              <a:ext uri="{FF2B5EF4-FFF2-40B4-BE49-F238E27FC236}">
                <a16:creationId xmlns:a16="http://schemas.microsoft.com/office/drawing/2014/main" xmlns="" id="{DA15DB9C-0E74-4C1C-BF8A-AA60EAC89C34}"/>
              </a:ext>
            </a:extLst>
          </p:cNvPr>
          <p:cNvSpPr txBox="1">
            <a:spLocks/>
          </p:cNvSpPr>
          <p:nvPr/>
        </p:nvSpPr>
        <p:spPr bwMode="auto">
          <a:xfrm>
            <a:off x="5709684" y="893429"/>
            <a:ext cx="5784111" cy="50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2900" indent="-342900" algn="l" rtl="0" eaLnBrk="1" fontAlgn="base" hangingPunct="1">
              <a:spcBef>
                <a:spcPts val="0"/>
              </a:spcBef>
              <a:spcAft>
                <a:spcPts val="600"/>
              </a:spcAft>
              <a:buChar char="•"/>
              <a:defRPr sz="2800" b="1">
                <a:solidFill>
                  <a:schemeClr val="tx1"/>
                </a:solidFill>
                <a:latin typeface="Century Gothic" panose="020B0502020202020204" pitchFamily="34" charset="0"/>
                <a:ea typeface="+mn-ea"/>
                <a:cs typeface="+mn-cs"/>
              </a:defRPr>
            </a:lvl1pPr>
            <a:lvl2pPr marL="742950" indent="-285750" algn="l" rtl="0" eaLnBrk="1" fontAlgn="base" hangingPunct="1">
              <a:spcBef>
                <a:spcPts val="0"/>
              </a:spcBef>
              <a:spcAft>
                <a:spcPts val="600"/>
              </a:spcAft>
              <a:buClr>
                <a:schemeClr val="tx1"/>
              </a:buClr>
              <a:buChar char="–"/>
              <a:defRPr sz="2800">
                <a:solidFill>
                  <a:schemeClr val="tx1"/>
                </a:solidFill>
                <a:latin typeface="Century Gothic" panose="020B0502020202020204" pitchFamily="34" charset="0"/>
              </a:defRPr>
            </a:lvl2pPr>
            <a:lvl3pPr marL="1257300" indent="-342900" algn="l" rtl="0" eaLnBrk="1" fontAlgn="base" hangingPunct="1">
              <a:spcBef>
                <a:spcPts val="0"/>
              </a:spcBef>
              <a:spcAft>
                <a:spcPts val="600"/>
              </a:spcAft>
              <a:buClr>
                <a:schemeClr val="tx1"/>
              </a:buClr>
              <a:buFont typeface="Wingdings" panose="05000000000000000000" pitchFamily="2" charset="2"/>
              <a:buChar char="§"/>
              <a:defRPr sz="2400">
                <a:solidFill>
                  <a:schemeClr val="tx1"/>
                </a:solidFill>
                <a:latin typeface="Century Gothic" panose="020B0502020202020204" pitchFamily="34" charset="0"/>
              </a:defRPr>
            </a:lvl3pPr>
            <a:lvl4pPr marL="1714500" indent="-342900" algn="l" rtl="0" eaLnBrk="1" fontAlgn="base" hangingPunct="1">
              <a:spcBef>
                <a:spcPts val="0"/>
              </a:spcBef>
              <a:spcAft>
                <a:spcPts val="600"/>
              </a:spcAft>
              <a:buClr>
                <a:schemeClr val="tx1"/>
              </a:buClr>
              <a:buFont typeface="Arial" panose="020B0604020202020204" pitchFamily="34" charset="0"/>
              <a:buChar char="»"/>
              <a:defRPr sz="2000">
                <a:solidFill>
                  <a:schemeClr val="tx1"/>
                </a:solidFill>
                <a:latin typeface="Century Gothic" panose="020B0502020202020204" pitchFamily="34" charset="0"/>
              </a:defRPr>
            </a:lvl4pPr>
            <a:lvl5pPr marL="2114550" indent="-285750" algn="l" rtl="0" eaLnBrk="1" fontAlgn="base" hangingPunct="1">
              <a:spcBef>
                <a:spcPts val="0"/>
              </a:spcBef>
              <a:spcAft>
                <a:spcPts val="600"/>
              </a:spcAft>
              <a:buClr>
                <a:schemeClr val="tx1"/>
              </a:buClr>
              <a:buFont typeface="Century Gothic" panose="020B0502020202020204" pitchFamily="34" charset="0"/>
              <a:buChar char="›"/>
              <a:defRPr sz="1800">
                <a:solidFill>
                  <a:schemeClr val="tx1"/>
                </a:solidFill>
                <a:latin typeface="Century Gothic" panose="020B050202020202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marR="0" lvl="1" indent="0" algn="l" defTabSz="914400" rtl="0" eaLnBrk="1" fontAlgn="base" latinLnBrk="0" hangingPunct="1">
              <a:lnSpc>
                <a:spcPct val="100000"/>
              </a:lnSpc>
              <a:spcBef>
                <a:spcPts val="0"/>
              </a:spcBef>
              <a:spcAft>
                <a:spcPts val="0"/>
              </a:spcAft>
              <a:buClr>
                <a:schemeClr val="bg1"/>
              </a:buClr>
              <a:buSzTx/>
              <a:buNone/>
              <a:tabLst/>
              <a:defRPr/>
            </a:pPr>
            <a:r>
              <a:rPr kumimoji="0" lang="en-US" sz="2400" b="1" i="0" u="none" strike="noStrike" kern="0" cap="none" spc="0" normalizeH="0" baseline="0" noProof="0" dirty="0">
                <a:ln>
                  <a:noFill/>
                </a:ln>
                <a:solidFill>
                  <a:schemeClr val="bg1"/>
                </a:solidFill>
                <a:effectLst/>
                <a:uLnTx/>
                <a:uFillTx/>
              </a:rPr>
              <a:t>Nearshore versus offshore patterns</a:t>
            </a:r>
          </a:p>
          <a:p>
            <a:pPr marL="800100" lvl="2">
              <a:buClr>
                <a:schemeClr val="bg1"/>
              </a:buClr>
              <a:buFont typeface="Century Gothic" panose="020B0502020202020204" pitchFamily="34" charset="0"/>
              <a:buChar char="–"/>
              <a:defRPr/>
            </a:pPr>
            <a:r>
              <a:rPr kumimoji="0" lang="en-US" sz="2000" i="0" u="none" strike="noStrike" kern="0" cap="none" spc="0" normalizeH="0" baseline="0" noProof="0" dirty="0">
                <a:ln>
                  <a:noFill/>
                </a:ln>
                <a:solidFill>
                  <a:schemeClr val="bg1"/>
                </a:solidFill>
                <a:effectLst/>
                <a:uLnTx/>
                <a:uFillTx/>
              </a:rPr>
              <a:t>Abundance (and diversity) maximized in coastal areas</a:t>
            </a:r>
          </a:p>
          <a:p>
            <a:pPr marL="0" marR="0" lvl="1" indent="0" algn="l" defTabSz="914400" rtl="0" eaLnBrk="1" fontAlgn="base" latinLnBrk="0" hangingPunct="1">
              <a:lnSpc>
                <a:spcPct val="100000"/>
              </a:lnSpc>
              <a:spcBef>
                <a:spcPts val="0"/>
              </a:spcBef>
              <a:spcAft>
                <a:spcPts val="0"/>
              </a:spcAft>
              <a:buClr>
                <a:schemeClr val="bg1"/>
              </a:buClr>
              <a:buSzTx/>
              <a:buNone/>
              <a:tabLst/>
              <a:defRPr/>
            </a:pPr>
            <a:r>
              <a:rPr kumimoji="0" lang="en-US" sz="2400" b="1" i="0" u="none" strike="noStrike" kern="0" cap="none" spc="0" normalizeH="0" baseline="0" noProof="0" dirty="0">
                <a:ln>
                  <a:noFill/>
                </a:ln>
                <a:solidFill>
                  <a:schemeClr val="bg1"/>
                </a:solidFill>
                <a:effectLst/>
                <a:uLnTx/>
                <a:uFillTx/>
              </a:rPr>
              <a:t>Nearshore </a:t>
            </a:r>
          </a:p>
          <a:p>
            <a:pPr marL="800100" lvl="2">
              <a:spcAft>
                <a:spcPts val="0"/>
              </a:spcAft>
              <a:buClr>
                <a:schemeClr val="bg1"/>
              </a:buClr>
              <a:buFont typeface="Century Gothic" panose="020B0502020202020204" pitchFamily="34" charset="0"/>
              <a:buChar char="–"/>
              <a:defRPr/>
            </a:pPr>
            <a:r>
              <a:rPr kumimoji="0" lang="en-US" sz="2000" i="0" u="none" strike="noStrike" kern="0" cap="none" spc="0" normalizeH="0" baseline="0" noProof="0" dirty="0">
                <a:ln>
                  <a:noFill/>
                </a:ln>
                <a:solidFill>
                  <a:schemeClr val="bg1"/>
                </a:solidFill>
                <a:effectLst/>
                <a:uLnTx/>
                <a:uFillTx/>
              </a:rPr>
              <a:t>Many species nest in CA</a:t>
            </a:r>
          </a:p>
          <a:p>
            <a:pPr marL="800100" lvl="2">
              <a:buClr>
                <a:schemeClr val="bg1"/>
              </a:buClr>
              <a:buFont typeface="Century Gothic" panose="020B0502020202020204" pitchFamily="34" charset="0"/>
              <a:buChar char="–"/>
              <a:defRPr/>
            </a:pPr>
            <a:r>
              <a:rPr kumimoji="0" lang="en-US" sz="2000" i="0" u="none" strike="noStrike" kern="0" cap="none" spc="0" normalizeH="0" baseline="0" noProof="0" dirty="0">
                <a:ln>
                  <a:noFill/>
                </a:ln>
                <a:solidFill>
                  <a:schemeClr val="bg1"/>
                </a:solidFill>
                <a:effectLst/>
                <a:uLnTx/>
                <a:uFillTx/>
              </a:rPr>
              <a:t>All nesting colonies except for the Farallon Islands are within 5 miles (8 km) of the coastline</a:t>
            </a:r>
          </a:p>
          <a:p>
            <a:pPr marL="0" marR="0" lvl="1" indent="0" algn="l" defTabSz="914400" rtl="0" eaLnBrk="1" fontAlgn="base" latinLnBrk="0" hangingPunct="1">
              <a:lnSpc>
                <a:spcPct val="100000"/>
              </a:lnSpc>
              <a:spcBef>
                <a:spcPts val="0"/>
              </a:spcBef>
              <a:spcAft>
                <a:spcPts val="0"/>
              </a:spcAft>
              <a:buClr>
                <a:schemeClr val="bg1"/>
              </a:buClr>
              <a:buSzTx/>
              <a:buNone/>
              <a:tabLst/>
              <a:defRPr/>
            </a:pPr>
            <a:r>
              <a:rPr kumimoji="0" lang="en-US" sz="2400" b="1" i="0" u="none" strike="noStrike" kern="0" cap="none" spc="0" normalizeH="0" baseline="0" noProof="0" dirty="0">
                <a:ln>
                  <a:noFill/>
                </a:ln>
                <a:solidFill>
                  <a:schemeClr val="bg1"/>
                </a:solidFill>
                <a:effectLst/>
                <a:uLnTx/>
                <a:uFillTx/>
              </a:rPr>
              <a:t>Offshore </a:t>
            </a:r>
          </a:p>
          <a:p>
            <a:pPr marL="800100" lvl="2">
              <a:spcAft>
                <a:spcPts val="0"/>
              </a:spcAft>
              <a:buClr>
                <a:schemeClr val="bg1"/>
              </a:buClr>
              <a:buFont typeface="Century Gothic" panose="020B0502020202020204" pitchFamily="34" charset="0"/>
              <a:buChar char="–"/>
              <a:defRPr/>
            </a:pPr>
            <a:r>
              <a:rPr kumimoji="0" lang="en-US" sz="2000" i="0" u="none" strike="noStrike" kern="0" cap="none" spc="0" normalizeH="0" baseline="0" noProof="0" dirty="0">
                <a:ln>
                  <a:noFill/>
                </a:ln>
                <a:solidFill>
                  <a:schemeClr val="bg1"/>
                </a:solidFill>
                <a:effectLst/>
                <a:uLnTx/>
                <a:uFillTx/>
              </a:rPr>
              <a:t>Many species do not nest in CA</a:t>
            </a:r>
          </a:p>
          <a:p>
            <a:pPr marL="800100" lvl="2">
              <a:buClr>
                <a:schemeClr val="bg1"/>
              </a:buClr>
              <a:buFont typeface="Century Gothic" panose="020B0502020202020204" pitchFamily="34" charset="0"/>
              <a:buChar char="–"/>
              <a:defRPr/>
            </a:pPr>
            <a:r>
              <a:rPr kumimoji="0" lang="en-US" sz="2000" i="0" u="none" strike="noStrike" kern="0" cap="none" spc="0" normalizeH="0" baseline="0" noProof="0" dirty="0">
                <a:ln>
                  <a:noFill/>
                </a:ln>
                <a:solidFill>
                  <a:schemeClr val="bg1"/>
                </a:solidFill>
                <a:effectLst/>
                <a:uLnTx/>
                <a:uFillTx/>
              </a:rPr>
              <a:t>Long distance migrants in search of food outside of the nesting period</a:t>
            </a:r>
          </a:p>
          <a:p>
            <a:pPr marL="0" marR="0" lvl="1" indent="0" algn="l" defTabSz="914400" rtl="0" eaLnBrk="1" fontAlgn="base" latinLnBrk="0" hangingPunct="1">
              <a:lnSpc>
                <a:spcPct val="100000"/>
              </a:lnSpc>
              <a:spcBef>
                <a:spcPts val="0"/>
              </a:spcBef>
              <a:spcAft>
                <a:spcPts val="0"/>
              </a:spcAft>
              <a:buClr>
                <a:schemeClr val="bg1"/>
              </a:buClr>
              <a:buSzTx/>
              <a:buNone/>
              <a:tabLst/>
              <a:defRPr/>
            </a:pPr>
            <a:r>
              <a:rPr kumimoji="0" lang="en-US" sz="2400" b="1" i="0" u="none" strike="noStrike" kern="0" cap="none" spc="0" normalizeH="0" baseline="0" noProof="0" dirty="0">
                <a:ln>
                  <a:noFill/>
                </a:ln>
                <a:solidFill>
                  <a:schemeClr val="bg1"/>
                </a:solidFill>
                <a:effectLst/>
                <a:uLnTx/>
                <a:uFillTx/>
              </a:rPr>
              <a:t>Changes through time – “seabird seasons”</a:t>
            </a:r>
          </a:p>
          <a:p>
            <a:pPr marL="285750" marR="0" lvl="1" algn="l" defTabSz="914400" rtl="0" eaLnBrk="1" fontAlgn="base" latinLnBrk="0" hangingPunct="1">
              <a:lnSpc>
                <a:spcPct val="100000"/>
              </a:lnSpc>
              <a:spcBef>
                <a:spcPts val="0"/>
              </a:spcBef>
              <a:spcAft>
                <a:spcPts val="1200"/>
              </a:spcAft>
              <a:buClr>
                <a:schemeClr val="bg1"/>
              </a:buClr>
              <a:buSzTx/>
              <a:buFont typeface="Century Gothic" panose="020B0502020202020204" pitchFamily="34" charset="0"/>
              <a:buChar char="–"/>
              <a:tabLst/>
              <a:defRPr/>
            </a:pPr>
            <a:endParaRPr kumimoji="0" lang="en-US" sz="2400" i="0" u="none" strike="noStrike" kern="0" cap="none" spc="0" normalizeH="0" baseline="0" noProof="0" dirty="0">
              <a:ln>
                <a:noFill/>
              </a:ln>
              <a:solidFill>
                <a:schemeClr val="bg1"/>
              </a:solidFill>
              <a:effectLst/>
              <a:uLnTx/>
              <a:uFillTx/>
            </a:endParaRPr>
          </a:p>
          <a:p>
            <a:pPr marL="914400" marR="0" lvl="2" algn="l" defTabSz="914400" rtl="0" eaLnBrk="1" fontAlgn="base" latinLnBrk="0" hangingPunct="1">
              <a:lnSpc>
                <a:spcPct val="100000"/>
              </a:lnSpc>
              <a:spcBef>
                <a:spcPts val="0"/>
              </a:spcBef>
              <a:spcAft>
                <a:spcPts val="600"/>
              </a:spcAft>
              <a:buClr>
                <a:srgbClr val="364C73"/>
              </a:buClr>
              <a:buSzTx/>
              <a:buFont typeface="Century Gothic" panose="020B0502020202020204" pitchFamily="34" charset="0"/>
              <a:buChar char="–"/>
              <a:tabLst/>
              <a:defRPr/>
            </a:pPr>
            <a:endParaRPr kumimoji="0" lang="en-US" sz="2000" i="0" u="none" strike="noStrike" kern="0" cap="none" spc="0" normalizeH="0" baseline="0" noProof="0" dirty="0">
              <a:ln>
                <a:noFill/>
              </a:ln>
              <a:solidFill>
                <a:srgbClr val="00569D"/>
              </a:solidFill>
              <a:effectLst/>
              <a:uLnTx/>
              <a:uFillTx/>
              <a:latin typeface="Arial Nova Cond" panose="020B0506020202020204" pitchFamily="34" charset="0"/>
            </a:endParaRPr>
          </a:p>
          <a:p>
            <a:pPr marL="2114550" marR="0" lvl="4" indent="-285750" algn="l" defTabSz="914400" rtl="0" eaLnBrk="1" fontAlgn="base" latinLnBrk="0" hangingPunct="1">
              <a:lnSpc>
                <a:spcPct val="100000"/>
              </a:lnSpc>
              <a:spcBef>
                <a:spcPts val="0"/>
              </a:spcBef>
              <a:spcAft>
                <a:spcPts val="600"/>
              </a:spcAft>
              <a:buClr>
                <a:sysClr val="window" lastClr="FFFFFF"/>
              </a:buClr>
              <a:buSzTx/>
              <a:buFont typeface="Century Gothic" panose="020B0502020202020204" pitchFamily="34" charset="0"/>
              <a:buChar char="›"/>
              <a:tabLst>
                <a:tab pos="1085850" algn="l"/>
              </a:tabLst>
              <a:defRPr/>
            </a:pPr>
            <a:endParaRPr kumimoji="0" lang="en-US" sz="1600" i="0" u="none" strike="noStrike" kern="0" cap="none" spc="0" normalizeH="0" baseline="0" noProof="0" dirty="0">
              <a:ln>
                <a:noFill/>
              </a:ln>
              <a:solidFill>
                <a:sysClr val="window" lastClr="FFFFFF"/>
              </a:solidFill>
              <a:effectLst/>
              <a:uLnTx/>
              <a:uFillTx/>
            </a:endParaRPr>
          </a:p>
        </p:txBody>
      </p:sp>
      <p:grpSp>
        <p:nvGrpSpPr>
          <p:cNvPr id="23" name="Group 22">
            <a:extLst>
              <a:ext uri="{FF2B5EF4-FFF2-40B4-BE49-F238E27FC236}">
                <a16:creationId xmlns:a16="http://schemas.microsoft.com/office/drawing/2014/main" xmlns="" id="{FD55EEBC-5216-A2D2-584A-30A8C3FEBB6B}"/>
              </a:ext>
            </a:extLst>
          </p:cNvPr>
          <p:cNvGrpSpPr/>
          <p:nvPr/>
        </p:nvGrpSpPr>
        <p:grpSpPr>
          <a:xfrm>
            <a:off x="140216" y="691116"/>
            <a:ext cx="4995309" cy="6148869"/>
            <a:chOff x="140217" y="879819"/>
            <a:chExt cx="4657278" cy="5960166"/>
          </a:xfrm>
        </p:grpSpPr>
        <p:grpSp>
          <p:nvGrpSpPr>
            <p:cNvPr id="13" name="Group 12">
              <a:extLst>
                <a:ext uri="{FF2B5EF4-FFF2-40B4-BE49-F238E27FC236}">
                  <a16:creationId xmlns:a16="http://schemas.microsoft.com/office/drawing/2014/main" xmlns="" id="{3796A5E1-545A-FFAB-11FC-FAD8BB820952}"/>
                </a:ext>
              </a:extLst>
            </p:cNvPr>
            <p:cNvGrpSpPr/>
            <p:nvPr/>
          </p:nvGrpSpPr>
          <p:grpSpPr>
            <a:xfrm>
              <a:off x="140217" y="879819"/>
              <a:ext cx="4657278" cy="5960166"/>
              <a:chOff x="1114788" y="651213"/>
              <a:chExt cx="4657278" cy="5960166"/>
            </a:xfrm>
          </p:grpSpPr>
          <p:pic>
            <p:nvPicPr>
              <p:cNvPr id="14" name="Picture 13">
                <a:extLst>
                  <a:ext uri="{FF2B5EF4-FFF2-40B4-BE49-F238E27FC236}">
                    <a16:creationId xmlns:a16="http://schemas.microsoft.com/office/drawing/2014/main" xmlns="" id="{7F20F5DF-FC99-8381-BCDC-59C89D3B71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4788" y="651213"/>
                <a:ext cx="4657278" cy="5960166"/>
              </a:xfrm>
              <a:prstGeom prst="rect">
                <a:avLst/>
              </a:prstGeom>
              <a:effectLst>
                <a:softEdge rad="31750"/>
              </a:effectLst>
            </p:spPr>
          </p:pic>
          <p:sp>
            <p:nvSpPr>
              <p:cNvPr id="17" name="Rectangle 16">
                <a:extLst>
                  <a:ext uri="{FF2B5EF4-FFF2-40B4-BE49-F238E27FC236}">
                    <a16:creationId xmlns:a16="http://schemas.microsoft.com/office/drawing/2014/main" xmlns="" id="{ED1575A0-5F6F-2BA2-6A55-3DE546FC25A4}"/>
                  </a:ext>
                </a:extLst>
              </p:cNvPr>
              <p:cNvSpPr/>
              <p:nvPr/>
            </p:nvSpPr>
            <p:spPr>
              <a:xfrm>
                <a:off x="1394765" y="5759469"/>
                <a:ext cx="1699146" cy="539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xmlns="" id="{A48ED722-29EA-ADA2-B54A-061DB9E5D0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9411">
              <a:off x="731524" y="1529179"/>
              <a:ext cx="3660108" cy="4615196"/>
            </a:xfrm>
            <a:prstGeom prst="rect">
              <a:avLst/>
            </a:prstGeom>
          </p:spPr>
        </p:pic>
      </p:grpSp>
      <p:sp>
        <p:nvSpPr>
          <p:cNvPr id="20" name="Rectangle 19">
            <a:extLst>
              <a:ext uri="{FF2B5EF4-FFF2-40B4-BE49-F238E27FC236}">
                <a16:creationId xmlns:a16="http://schemas.microsoft.com/office/drawing/2014/main" xmlns="" id="{3108D8BE-CC5B-98DB-F61A-39DCF04E229A}"/>
              </a:ext>
            </a:extLst>
          </p:cNvPr>
          <p:cNvSpPr/>
          <p:nvPr/>
        </p:nvSpPr>
        <p:spPr>
          <a:xfrm>
            <a:off x="462819" y="988338"/>
            <a:ext cx="2274503" cy="25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erial"/>
              </a:rPr>
              <a:t>Total Seabird Density</a:t>
            </a:r>
            <a:endParaRPr lang="en-US" sz="1200" dirty="0">
              <a:solidFill>
                <a:schemeClr val="tx1"/>
              </a:solidFill>
              <a:latin typeface="Aerial"/>
            </a:endParaRPr>
          </a:p>
        </p:txBody>
      </p:sp>
      <p:grpSp>
        <p:nvGrpSpPr>
          <p:cNvPr id="21" name="Group 20">
            <a:extLst>
              <a:ext uri="{FF2B5EF4-FFF2-40B4-BE49-F238E27FC236}">
                <a16:creationId xmlns:a16="http://schemas.microsoft.com/office/drawing/2014/main" xmlns="" id="{AEE8B1EF-2D1F-B407-7B11-17E31710BA27}"/>
              </a:ext>
            </a:extLst>
          </p:cNvPr>
          <p:cNvGrpSpPr/>
          <p:nvPr/>
        </p:nvGrpSpPr>
        <p:grpSpPr>
          <a:xfrm>
            <a:off x="3598400" y="944861"/>
            <a:ext cx="1260281" cy="1180280"/>
            <a:chOff x="9986538" y="1916651"/>
            <a:chExt cx="1640853" cy="1425949"/>
          </a:xfrm>
        </p:grpSpPr>
        <p:sp>
          <p:nvSpPr>
            <p:cNvPr id="6" name="Rectangle 5">
              <a:extLst>
                <a:ext uri="{FF2B5EF4-FFF2-40B4-BE49-F238E27FC236}">
                  <a16:creationId xmlns:a16="http://schemas.microsoft.com/office/drawing/2014/main" xmlns="" id="{7AC789AC-D4E5-5E47-1662-DD3F1972F652}"/>
                </a:ext>
              </a:extLst>
            </p:cNvPr>
            <p:cNvSpPr/>
            <p:nvPr/>
          </p:nvSpPr>
          <p:spPr>
            <a:xfrm>
              <a:off x="9986538" y="1916651"/>
              <a:ext cx="1640853" cy="1425949"/>
            </a:xfrm>
            <a:prstGeom prst="rect">
              <a:avLst/>
            </a:prstGeom>
            <a:solidFill>
              <a:schemeClr val="bg1"/>
            </a:solidFill>
            <a:ln>
              <a:solidFill>
                <a:srgbClr val="364C7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8B1C43E-FBA7-E4B8-C0EA-073BE7975B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87546" y="2262530"/>
              <a:ext cx="1438834" cy="951611"/>
            </a:xfrm>
            <a:prstGeom prst="rect">
              <a:avLst/>
            </a:prstGeom>
          </p:spPr>
        </p:pic>
        <p:sp>
          <p:nvSpPr>
            <p:cNvPr id="12" name="Rectangle 11">
              <a:extLst>
                <a:ext uri="{FF2B5EF4-FFF2-40B4-BE49-F238E27FC236}">
                  <a16:creationId xmlns:a16="http://schemas.microsoft.com/office/drawing/2014/main" xmlns="" id="{0154A170-4BE4-B121-7071-E0342BC3A736}"/>
                </a:ext>
              </a:extLst>
            </p:cNvPr>
            <p:cNvSpPr/>
            <p:nvPr/>
          </p:nvSpPr>
          <p:spPr>
            <a:xfrm>
              <a:off x="10085442" y="1931876"/>
              <a:ext cx="1438834" cy="27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erial"/>
                </a:rPr>
                <a:t>Birds per km</a:t>
              </a:r>
              <a:r>
                <a:rPr lang="en-US" sz="900" baseline="30000" dirty="0">
                  <a:solidFill>
                    <a:schemeClr val="tx1"/>
                  </a:solidFill>
                  <a:latin typeface="Aerial"/>
                </a:rPr>
                <a:t>2</a:t>
              </a:r>
              <a:endParaRPr lang="en-US" sz="1000" baseline="30000" dirty="0">
                <a:solidFill>
                  <a:schemeClr val="tx1"/>
                </a:solidFill>
                <a:latin typeface="Aerial"/>
              </a:endParaRPr>
            </a:p>
          </p:txBody>
        </p:sp>
      </p:grpSp>
    </p:spTree>
    <p:extLst>
      <p:ext uri="{BB962C8B-B14F-4D97-AF65-F5344CB8AC3E}">
        <p14:creationId xmlns:p14="http://schemas.microsoft.com/office/powerpoint/2010/main" val="348451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628C3A8-25DD-B37B-E81D-A0A1B1E1EE04}"/>
              </a:ext>
            </a:extLst>
          </p:cNvPr>
          <p:cNvSpPr/>
          <p:nvPr/>
        </p:nvSpPr>
        <p:spPr>
          <a:xfrm>
            <a:off x="3279709" y="1307810"/>
            <a:ext cx="8801099" cy="4691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0DC5095-BABF-99C0-8DF0-C3367927AA62}"/>
              </a:ext>
            </a:extLst>
          </p:cNvPr>
          <p:cNvSpPr/>
          <p:nvPr/>
        </p:nvSpPr>
        <p:spPr>
          <a:xfrm>
            <a:off x="8169400" y="1378852"/>
            <a:ext cx="1849894" cy="372841"/>
          </a:xfrm>
          <a:prstGeom prst="rect">
            <a:avLst/>
          </a:prstGeom>
          <a:solidFill>
            <a:srgbClr val="C7EAF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69D"/>
                </a:solidFill>
                <a:latin typeface="Arial Narrow" panose="020B0606020202030204" pitchFamily="34" charset="0"/>
                <a:cs typeface="Arial" panose="020B0604020202020204" pitchFamily="34" charset="0"/>
              </a:rPr>
              <a:t>Upwelling</a:t>
            </a:r>
          </a:p>
        </p:txBody>
      </p:sp>
      <p:sp>
        <p:nvSpPr>
          <p:cNvPr id="7" name="Rectangle 6">
            <a:extLst>
              <a:ext uri="{FF2B5EF4-FFF2-40B4-BE49-F238E27FC236}">
                <a16:creationId xmlns:a16="http://schemas.microsoft.com/office/drawing/2014/main" xmlns="" id="{FF6DDD85-831F-5710-D4C1-98FE25D52843}"/>
              </a:ext>
            </a:extLst>
          </p:cNvPr>
          <p:cNvSpPr/>
          <p:nvPr/>
        </p:nvSpPr>
        <p:spPr>
          <a:xfrm>
            <a:off x="6135150" y="1378852"/>
            <a:ext cx="1849894" cy="372841"/>
          </a:xfrm>
          <a:prstGeom prst="rect">
            <a:avLst/>
          </a:prstGeom>
          <a:solidFill>
            <a:srgbClr val="C7EAF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69D"/>
                </a:solidFill>
                <a:latin typeface="Arial Narrow" panose="020B0606020202030204" pitchFamily="34" charset="0"/>
                <a:cs typeface="Arial" panose="020B0604020202020204" pitchFamily="34" charset="0"/>
              </a:rPr>
              <a:t>Oceanic</a:t>
            </a:r>
          </a:p>
        </p:txBody>
      </p:sp>
      <p:sp>
        <p:nvSpPr>
          <p:cNvPr id="8" name="Rectangle 7">
            <a:extLst>
              <a:ext uri="{FF2B5EF4-FFF2-40B4-BE49-F238E27FC236}">
                <a16:creationId xmlns:a16="http://schemas.microsoft.com/office/drawing/2014/main" xmlns="" id="{B97A3FDC-57E6-3FCE-5108-6470152DB902}"/>
              </a:ext>
            </a:extLst>
          </p:cNvPr>
          <p:cNvSpPr/>
          <p:nvPr/>
        </p:nvSpPr>
        <p:spPr>
          <a:xfrm>
            <a:off x="4149163" y="1383176"/>
            <a:ext cx="1801631" cy="372841"/>
          </a:xfrm>
          <a:prstGeom prst="rect">
            <a:avLst/>
          </a:prstGeom>
          <a:solidFill>
            <a:srgbClr val="C7EAF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569D"/>
                </a:solidFill>
                <a:latin typeface="Arial Narrow" panose="020B0606020202030204" pitchFamily="34" charset="0"/>
                <a:cs typeface="Arial" panose="020B0604020202020204" pitchFamily="34" charset="0"/>
              </a:rPr>
              <a:t>Davidson</a:t>
            </a:r>
          </a:p>
        </p:txBody>
      </p:sp>
      <p:sp>
        <p:nvSpPr>
          <p:cNvPr id="16" name="Rectangle 15">
            <a:extLst>
              <a:ext uri="{FF2B5EF4-FFF2-40B4-BE49-F238E27FC236}">
                <a16:creationId xmlns:a16="http://schemas.microsoft.com/office/drawing/2014/main" xmlns="" id="{8764D31C-9228-42B3-A696-C79183CD9CB3}"/>
              </a:ext>
            </a:extLst>
          </p:cNvPr>
          <p:cNvSpPr/>
          <p:nvPr/>
        </p:nvSpPr>
        <p:spPr>
          <a:xfrm>
            <a:off x="0" y="0"/>
            <a:ext cx="12192000" cy="6858000"/>
          </a:xfrm>
          <a:prstGeom prst="rect">
            <a:avLst/>
          </a:prstGeom>
          <a:noFill/>
          <a:ln>
            <a:solidFill>
              <a:srgbClr val="36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xmlns="" id="{06A98343-AF92-45BC-8A85-318DAEE3E529}"/>
              </a:ext>
            </a:extLst>
          </p:cNvPr>
          <p:cNvSpPr txBox="1">
            <a:spLocks/>
          </p:cNvSpPr>
          <p:nvPr/>
        </p:nvSpPr>
        <p:spPr>
          <a:xfrm>
            <a:off x="0" y="-36347"/>
            <a:ext cx="12192000" cy="9507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E2F3D1"/>
                </a:solidFill>
                <a:latin typeface="Century Gothic" panose="020B0502020202020204" pitchFamily="34" charset="0"/>
              </a:rPr>
              <a:t>Results: Seabird Flight Height Data</a:t>
            </a:r>
          </a:p>
        </p:txBody>
      </p:sp>
      <p:grpSp>
        <p:nvGrpSpPr>
          <p:cNvPr id="72" name="Group 71">
            <a:extLst>
              <a:ext uri="{FF2B5EF4-FFF2-40B4-BE49-F238E27FC236}">
                <a16:creationId xmlns:a16="http://schemas.microsoft.com/office/drawing/2014/main" xmlns="" id="{F8D18B72-38AB-46DD-A8BF-2E3DC70B6235}"/>
              </a:ext>
            </a:extLst>
          </p:cNvPr>
          <p:cNvGrpSpPr/>
          <p:nvPr/>
        </p:nvGrpSpPr>
        <p:grpSpPr>
          <a:xfrm>
            <a:off x="207980" y="160834"/>
            <a:ext cx="808868" cy="753593"/>
            <a:chOff x="1496961" y="99167"/>
            <a:chExt cx="4203291" cy="5102942"/>
          </a:xfrm>
        </p:grpSpPr>
        <p:sp>
          <p:nvSpPr>
            <p:cNvPr id="73" name="Freeform: Shape 72">
              <a:extLst>
                <a:ext uri="{FF2B5EF4-FFF2-40B4-BE49-F238E27FC236}">
                  <a16:creationId xmlns:a16="http://schemas.microsoft.com/office/drawing/2014/main" xmlns="" id="{5B679E29-8728-46E1-99C3-BB45CF1A4AD0}"/>
                </a:ext>
              </a:extLst>
            </p:cNvPr>
            <p:cNvSpPr/>
            <p:nvPr/>
          </p:nvSpPr>
          <p:spPr>
            <a:xfrm>
              <a:off x="1496961" y="99167"/>
              <a:ext cx="4203291" cy="5102942"/>
            </a:xfrm>
            <a:custGeom>
              <a:avLst/>
              <a:gdLst>
                <a:gd name="connsiteX0" fmla="*/ 3952568 w 4203291"/>
                <a:gd name="connsiteY0" fmla="*/ 4896464 h 5102942"/>
                <a:gd name="connsiteX1" fmla="*/ 4041058 w 4203291"/>
                <a:gd name="connsiteY1" fmla="*/ 4962832 h 5102942"/>
                <a:gd name="connsiteX2" fmla="*/ 4114800 w 4203291"/>
                <a:gd name="connsiteY2" fmla="*/ 5029200 h 5102942"/>
                <a:gd name="connsiteX3" fmla="*/ 4173794 w 4203291"/>
                <a:gd name="connsiteY3" fmla="*/ 5102942 h 5102942"/>
                <a:gd name="connsiteX4" fmla="*/ 4203291 w 4203291"/>
                <a:gd name="connsiteY4" fmla="*/ 5066071 h 5102942"/>
                <a:gd name="connsiteX5" fmla="*/ 4195916 w 4203291"/>
                <a:gd name="connsiteY5" fmla="*/ 5007077 h 5102942"/>
                <a:gd name="connsiteX6" fmla="*/ 4173794 w 4203291"/>
                <a:gd name="connsiteY6" fmla="*/ 4955458 h 5102942"/>
                <a:gd name="connsiteX7" fmla="*/ 4144297 w 4203291"/>
                <a:gd name="connsiteY7" fmla="*/ 4911213 h 5102942"/>
                <a:gd name="connsiteX8" fmla="*/ 4122174 w 4203291"/>
                <a:gd name="connsiteY8" fmla="*/ 4881716 h 5102942"/>
                <a:gd name="connsiteX9" fmla="*/ 4122174 w 4203291"/>
                <a:gd name="connsiteY9" fmla="*/ 4852219 h 5102942"/>
                <a:gd name="connsiteX10" fmla="*/ 4100052 w 4203291"/>
                <a:gd name="connsiteY10" fmla="*/ 4822722 h 5102942"/>
                <a:gd name="connsiteX11" fmla="*/ 4063181 w 4203291"/>
                <a:gd name="connsiteY11" fmla="*/ 4815348 h 5102942"/>
                <a:gd name="connsiteX12" fmla="*/ 4041058 w 4203291"/>
                <a:gd name="connsiteY12" fmla="*/ 4807974 h 5102942"/>
                <a:gd name="connsiteX13" fmla="*/ 4018936 w 4203291"/>
                <a:gd name="connsiteY13" fmla="*/ 4800600 h 5102942"/>
                <a:gd name="connsiteX14" fmla="*/ 4004187 w 4203291"/>
                <a:gd name="connsiteY14" fmla="*/ 4682613 h 5102942"/>
                <a:gd name="connsiteX15" fmla="*/ 4004187 w 4203291"/>
                <a:gd name="connsiteY15" fmla="*/ 4638367 h 5102942"/>
                <a:gd name="connsiteX16" fmla="*/ 4004187 w 4203291"/>
                <a:gd name="connsiteY16" fmla="*/ 4557251 h 5102942"/>
                <a:gd name="connsiteX17" fmla="*/ 4018936 w 4203291"/>
                <a:gd name="connsiteY17" fmla="*/ 4513006 h 5102942"/>
                <a:gd name="connsiteX18" fmla="*/ 4004187 w 4203291"/>
                <a:gd name="connsiteY18" fmla="*/ 4468761 h 5102942"/>
                <a:gd name="connsiteX19" fmla="*/ 3908323 w 4203291"/>
                <a:gd name="connsiteY19" fmla="*/ 4387645 h 5102942"/>
                <a:gd name="connsiteX20" fmla="*/ 3760839 w 4203291"/>
                <a:gd name="connsiteY20" fmla="*/ 4313903 h 5102942"/>
                <a:gd name="connsiteX21" fmla="*/ 3598607 w 4203291"/>
                <a:gd name="connsiteY21" fmla="*/ 4254909 h 5102942"/>
                <a:gd name="connsiteX22" fmla="*/ 3480620 w 4203291"/>
                <a:gd name="connsiteY22" fmla="*/ 4240161 h 5102942"/>
                <a:gd name="connsiteX23" fmla="*/ 3347884 w 4203291"/>
                <a:gd name="connsiteY23" fmla="*/ 4210664 h 5102942"/>
                <a:gd name="connsiteX24" fmla="*/ 3274142 w 4203291"/>
                <a:gd name="connsiteY24" fmla="*/ 4122174 h 5102942"/>
                <a:gd name="connsiteX25" fmla="*/ 3229897 w 4203291"/>
                <a:gd name="connsiteY25" fmla="*/ 3923071 h 5102942"/>
                <a:gd name="connsiteX26" fmla="*/ 3207774 w 4203291"/>
                <a:gd name="connsiteY26" fmla="*/ 3709219 h 5102942"/>
                <a:gd name="connsiteX27" fmla="*/ 3222523 w 4203291"/>
                <a:gd name="connsiteY27" fmla="*/ 3517490 h 5102942"/>
                <a:gd name="connsiteX28" fmla="*/ 3340510 w 4203291"/>
                <a:gd name="connsiteY28" fmla="*/ 3281516 h 5102942"/>
                <a:gd name="connsiteX29" fmla="*/ 3517491 w 4203291"/>
                <a:gd name="connsiteY29" fmla="*/ 3060290 h 5102942"/>
                <a:gd name="connsiteX30" fmla="*/ 3650226 w 4203291"/>
                <a:gd name="connsiteY30" fmla="*/ 2905432 h 5102942"/>
                <a:gd name="connsiteX31" fmla="*/ 3664974 w 4203291"/>
                <a:gd name="connsiteY31" fmla="*/ 2706329 h 5102942"/>
                <a:gd name="connsiteX32" fmla="*/ 3672349 w 4203291"/>
                <a:gd name="connsiteY32" fmla="*/ 2521974 h 5102942"/>
                <a:gd name="connsiteX33" fmla="*/ 3620729 w 4203291"/>
                <a:gd name="connsiteY33" fmla="*/ 2249129 h 5102942"/>
                <a:gd name="connsiteX34" fmla="*/ 3591233 w 4203291"/>
                <a:gd name="connsiteY34" fmla="*/ 2013155 h 5102942"/>
                <a:gd name="connsiteX35" fmla="*/ 3539613 w 4203291"/>
                <a:gd name="connsiteY35" fmla="*/ 1843548 h 5102942"/>
                <a:gd name="connsiteX36" fmla="*/ 3480620 w 4203291"/>
                <a:gd name="connsiteY36" fmla="*/ 1703438 h 5102942"/>
                <a:gd name="connsiteX37" fmla="*/ 3333136 w 4203291"/>
                <a:gd name="connsiteY37" fmla="*/ 1378974 h 5102942"/>
                <a:gd name="connsiteX38" fmla="*/ 3052916 w 4203291"/>
                <a:gd name="connsiteY38" fmla="*/ 848032 h 5102942"/>
                <a:gd name="connsiteX39" fmla="*/ 2898058 w 4203291"/>
                <a:gd name="connsiteY39" fmla="*/ 634180 h 5102942"/>
                <a:gd name="connsiteX40" fmla="*/ 2691581 w 4203291"/>
                <a:gd name="connsiteY40" fmla="*/ 383458 h 5102942"/>
                <a:gd name="connsiteX41" fmla="*/ 2477729 w 4203291"/>
                <a:gd name="connsiteY41" fmla="*/ 206477 h 5102942"/>
                <a:gd name="connsiteX42" fmla="*/ 2359742 w 4203291"/>
                <a:gd name="connsiteY42" fmla="*/ 132735 h 5102942"/>
                <a:gd name="connsiteX43" fmla="*/ 2212258 w 4203291"/>
                <a:gd name="connsiteY43" fmla="*/ 44245 h 5102942"/>
                <a:gd name="connsiteX44" fmla="*/ 2094271 w 4203291"/>
                <a:gd name="connsiteY44" fmla="*/ 0 h 5102942"/>
                <a:gd name="connsiteX45" fmla="*/ 2042652 w 4203291"/>
                <a:gd name="connsiteY45" fmla="*/ 0 h 5102942"/>
                <a:gd name="connsiteX46" fmla="*/ 2013155 w 4203291"/>
                <a:gd name="connsiteY46" fmla="*/ 22122 h 5102942"/>
                <a:gd name="connsiteX47" fmla="*/ 1976284 w 4203291"/>
                <a:gd name="connsiteY47" fmla="*/ 36871 h 5102942"/>
                <a:gd name="connsiteX48" fmla="*/ 2064774 w 4203291"/>
                <a:gd name="connsiteY48" fmla="*/ 162232 h 5102942"/>
                <a:gd name="connsiteX49" fmla="*/ 2138516 w 4203291"/>
                <a:gd name="connsiteY49" fmla="*/ 567813 h 5102942"/>
                <a:gd name="connsiteX50" fmla="*/ 2190136 w 4203291"/>
                <a:gd name="connsiteY50" fmla="*/ 803787 h 5102942"/>
                <a:gd name="connsiteX51" fmla="*/ 2219633 w 4203291"/>
                <a:gd name="connsiteY51" fmla="*/ 1076632 h 5102942"/>
                <a:gd name="connsiteX52" fmla="*/ 2293374 w 4203291"/>
                <a:gd name="connsiteY52" fmla="*/ 1364225 h 5102942"/>
                <a:gd name="connsiteX53" fmla="*/ 2330245 w 4203291"/>
                <a:gd name="connsiteY53" fmla="*/ 1585451 h 5102942"/>
                <a:gd name="connsiteX54" fmla="*/ 2344994 w 4203291"/>
                <a:gd name="connsiteY54" fmla="*/ 1799303 h 5102942"/>
                <a:gd name="connsiteX55" fmla="*/ 2315497 w 4203291"/>
                <a:gd name="connsiteY55" fmla="*/ 2042651 h 5102942"/>
                <a:gd name="connsiteX56" fmla="*/ 2315497 w 4203291"/>
                <a:gd name="connsiteY56" fmla="*/ 2123767 h 5102942"/>
                <a:gd name="connsiteX57" fmla="*/ 2448233 w 4203291"/>
                <a:gd name="connsiteY57" fmla="*/ 2197509 h 5102942"/>
                <a:gd name="connsiteX58" fmla="*/ 2580968 w 4203291"/>
                <a:gd name="connsiteY58" fmla="*/ 2204884 h 5102942"/>
                <a:gd name="connsiteX59" fmla="*/ 2617839 w 4203291"/>
                <a:gd name="connsiteY59" fmla="*/ 2219632 h 5102942"/>
                <a:gd name="connsiteX60" fmla="*/ 2433484 w 4203291"/>
                <a:gd name="connsiteY60" fmla="*/ 2330245 h 5102942"/>
                <a:gd name="connsiteX61" fmla="*/ 2330245 w 4203291"/>
                <a:gd name="connsiteY61" fmla="*/ 2411361 h 5102942"/>
                <a:gd name="connsiteX62" fmla="*/ 2219633 w 4203291"/>
                <a:gd name="connsiteY62" fmla="*/ 2448232 h 5102942"/>
                <a:gd name="connsiteX63" fmla="*/ 2042652 w 4203291"/>
                <a:gd name="connsiteY63" fmla="*/ 2735825 h 5102942"/>
                <a:gd name="connsiteX64" fmla="*/ 1843549 w 4203291"/>
                <a:gd name="connsiteY64" fmla="*/ 3266767 h 5102942"/>
                <a:gd name="connsiteX65" fmla="*/ 1755058 w 4203291"/>
                <a:gd name="connsiteY65" fmla="*/ 3746090 h 5102942"/>
                <a:gd name="connsiteX66" fmla="*/ 1718187 w 4203291"/>
                <a:gd name="connsiteY66" fmla="*/ 4055806 h 5102942"/>
                <a:gd name="connsiteX67" fmla="*/ 1673942 w 4203291"/>
                <a:gd name="connsiteY67" fmla="*/ 4107425 h 5102942"/>
                <a:gd name="connsiteX68" fmla="*/ 1622323 w 4203291"/>
                <a:gd name="connsiteY68" fmla="*/ 4122174 h 5102942"/>
                <a:gd name="connsiteX69" fmla="*/ 1533833 w 4203291"/>
                <a:gd name="connsiteY69" fmla="*/ 4151671 h 5102942"/>
                <a:gd name="connsiteX70" fmla="*/ 1437968 w 4203291"/>
                <a:gd name="connsiteY70" fmla="*/ 4159045 h 5102942"/>
                <a:gd name="connsiteX71" fmla="*/ 1371600 w 4203291"/>
                <a:gd name="connsiteY71" fmla="*/ 4188542 h 5102942"/>
                <a:gd name="connsiteX72" fmla="*/ 1371600 w 4203291"/>
                <a:gd name="connsiteY72" fmla="*/ 4218038 h 5102942"/>
                <a:gd name="connsiteX73" fmla="*/ 1238865 w 4203291"/>
                <a:gd name="connsiteY73" fmla="*/ 4247535 h 5102942"/>
                <a:gd name="connsiteX74" fmla="*/ 988142 w 4203291"/>
                <a:gd name="connsiteY74" fmla="*/ 4306529 h 5102942"/>
                <a:gd name="connsiteX75" fmla="*/ 818536 w 4203291"/>
                <a:gd name="connsiteY75" fmla="*/ 4313903 h 5102942"/>
                <a:gd name="connsiteX76" fmla="*/ 442452 w 4203291"/>
                <a:gd name="connsiteY76" fmla="*/ 4321277 h 5102942"/>
                <a:gd name="connsiteX77" fmla="*/ 176981 w 4203291"/>
                <a:gd name="connsiteY77" fmla="*/ 4350774 h 5102942"/>
                <a:gd name="connsiteX78" fmla="*/ 44245 w 4203291"/>
                <a:gd name="connsiteY78" fmla="*/ 4380271 h 5102942"/>
                <a:gd name="connsiteX79" fmla="*/ 0 w 4203291"/>
                <a:gd name="connsiteY79" fmla="*/ 4446638 h 5102942"/>
                <a:gd name="connsiteX80" fmla="*/ 125362 w 4203291"/>
                <a:gd name="connsiteY80" fmla="*/ 4520380 h 5102942"/>
                <a:gd name="connsiteX81" fmla="*/ 228600 w 4203291"/>
                <a:gd name="connsiteY81" fmla="*/ 4594122 h 5102942"/>
                <a:gd name="connsiteX82" fmla="*/ 235974 w 4203291"/>
                <a:gd name="connsiteY82" fmla="*/ 4653116 h 5102942"/>
                <a:gd name="connsiteX83" fmla="*/ 169607 w 4203291"/>
                <a:gd name="connsiteY83" fmla="*/ 4726858 h 5102942"/>
                <a:gd name="connsiteX84" fmla="*/ 110613 w 4203291"/>
                <a:gd name="connsiteY84" fmla="*/ 4748980 h 5102942"/>
                <a:gd name="connsiteX85" fmla="*/ 235974 w 4203291"/>
                <a:gd name="connsiteY85" fmla="*/ 4763729 h 5102942"/>
                <a:gd name="connsiteX86" fmla="*/ 567813 w 4203291"/>
                <a:gd name="connsiteY86" fmla="*/ 4771103 h 5102942"/>
                <a:gd name="connsiteX87" fmla="*/ 781665 w 4203291"/>
                <a:gd name="connsiteY87" fmla="*/ 4763729 h 5102942"/>
                <a:gd name="connsiteX88" fmla="*/ 980768 w 4203291"/>
                <a:gd name="connsiteY88" fmla="*/ 4815348 h 5102942"/>
                <a:gd name="connsiteX89" fmla="*/ 1209368 w 4203291"/>
                <a:gd name="connsiteY89" fmla="*/ 4866967 h 5102942"/>
                <a:gd name="connsiteX90" fmla="*/ 1423220 w 4203291"/>
                <a:gd name="connsiteY90" fmla="*/ 4896464 h 5102942"/>
                <a:gd name="connsiteX91" fmla="*/ 1696065 w 4203291"/>
                <a:gd name="connsiteY91" fmla="*/ 4948084 h 5102942"/>
                <a:gd name="connsiteX92" fmla="*/ 1836174 w 4203291"/>
                <a:gd name="connsiteY92" fmla="*/ 4962832 h 5102942"/>
                <a:gd name="connsiteX93" fmla="*/ 1954162 w 4203291"/>
                <a:gd name="connsiteY93" fmla="*/ 5029200 h 5102942"/>
                <a:gd name="connsiteX94" fmla="*/ 1954162 w 4203291"/>
                <a:gd name="connsiteY94" fmla="*/ 5029200 h 5102942"/>
                <a:gd name="connsiteX95" fmla="*/ 2116394 w 4203291"/>
                <a:gd name="connsiteY95" fmla="*/ 5073445 h 5102942"/>
                <a:gd name="connsiteX96" fmla="*/ 2256504 w 4203291"/>
                <a:gd name="connsiteY96" fmla="*/ 5073445 h 5102942"/>
                <a:gd name="connsiteX97" fmla="*/ 2485104 w 4203291"/>
                <a:gd name="connsiteY97" fmla="*/ 5073445 h 5102942"/>
                <a:gd name="connsiteX98" fmla="*/ 2765323 w 4203291"/>
                <a:gd name="connsiteY98" fmla="*/ 5073445 h 5102942"/>
                <a:gd name="connsiteX99" fmla="*/ 2898058 w 4203291"/>
                <a:gd name="connsiteY99" fmla="*/ 5058696 h 5102942"/>
                <a:gd name="connsiteX100" fmla="*/ 3008671 w 4203291"/>
                <a:gd name="connsiteY100" fmla="*/ 5088193 h 5102942"/>
                <a:gd name="connsiteX101" fmla="*/ 3170904 w 4203291"/>
                <a:gd name="connsiteY101" fmla="*/ 5088193 h 5102942"/>
                <a:gd name="connsiteX102" fmla="*/ 3325762 w 4203291"/>
                <a:gd name="connsiteY102" fmla="*/ 5080819 h 5102942"/>
                <a:gd name="connsiteX103" fmla="*/ 3399504 w 4203291"/>
                <a:gd name="connsiteY103" fmla="*/ 5066071 h 5102942"/>
                <a:gd name="connsiteX104" fmla="*/ 3532239 w 4203291"/>
                <a:gd name="connsiteY104" fmla="*/ 5021825 h 5102942"/>
                <a:gd name="connsiteX105" fmla="*/ 3709220 w 4203291"/>
                <a:gd name="connsiteY105" fmla="*/ 4962832 h 5102942"/>
                <a:gd name="connsiteX106" fmla="*/ 3827207 w 4203291"/>
                <a:gd name="connsiteY106" fmla="*/ 4948084 h 5102942"/>
                <a:gd name="connsiteX107" fmla="*/ 3952568 w 4203291"/>
                <a:gd name="connsiteY107" fmla="*/ 4896464 h 510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203291" h="5102942">
                  <a:moveTo>
                    <a:pt x="3952568" y="4896464"/>
                  </a:moveTo>
                  <a:lnTo>
                    <a:pt x="4041058" y="4962832"/>
                  </a:lnTo>
                  <a:lnTo>
                    <a:pt x="4114800" y="5029200"/>
                  </a:lnTo>
                  <a:lnTo>
                    <a:pt x="4173794" y="5102942"/>
                  </a:lnTo>
                  <a:lnTo>
                    <a:pt x="4203291" y="5066071"/>
                  </a:lnTo>
                  <a:lnTo>
                    <a:pt x="4195916" y="5007077"/>
                  </a:lnTo>
                  <a:lnTo>
                    <a:pt x="4173794" y="4955458"/>
                  </a:lnTo>
                  <a:lnTo>
                    <a:pt x="4144297" y="4911213"/>
                  </a:lnTo>
                  <a:lnTo>
                    <a:pt x="4122174" y="4881716"/>
                  </a:lnTo>
                  <a:lnTo>
                    <a:pt x="4122174" y="4852219"/>
                  </a:lnTo>
                  <a:lnTo>
                    <a:pt x="4100052" y="4822722"/>
                  </a:lnTo>
                  <a:lnTo>
                    <a:pt x="4063181" y="4815348"/>
                  </a:lnTo>
                  <a:lnTo>
                    <a:pt x="4041058" y="4807974"/>
                  </a:lnTo>
                  <a:lnTo>
                    <a:pt x="4018936" y="4800600"/>
                  </a:lnTo>
                  <a:lnTo>
                    <a:pt x="4004187" y="4682613"/>
                  </a:lnTo>
                  <a:lnTo>
                    <a:pt x="4004187" y="4638367"/>
                  </a:lnTo>
                  <a:lnTo>
                    <a:pt x="4004187" y="4557251"/>
                  </a:lnTo>
                  <a:lnTo>
                    <a:pt x="4018936" y="4513006"/>
                  </a:lnTo>
                  <a:lnTo>
                    <a:pt x="4004187" y="4468761"/>
                  </a:lnTo>
                  <a:lnTo>
                    <a:pt x="3908323" y="4387645"/>
                  </a:lnTo>
                  <a:lnTo>
                    <a:pt x="3760839" y="4313903"/>
                  </a:lnTo>
                  <a:lnTo>
                    <a:pt x="3598607" y="4254909"/>
                  </a:lnTo>
                  <a:lnTo>
                    <a:pt x="3480620" y="4240161"/>
                  </a:lnTo>
                  <a:lnTo>
                    <a:pt x="3347884" y="4210664"/>
                  </a:lnTo>
                  <a:lnTo>
                    <a:pt x="3274142" y="4122174"/>
                  </a:lnTo>
                  <a:lnTo>
                    <a:pt x="3229897" y="3923071"/>
                  </a:lnTo>
                  <a:lnTo>
                    <a:pt x="3207774" y="3709219"/>
                  </a:lnTo>
                  <a:lnTo>
                    <a:pt x="3222523" y="3517490"/>
                  </a:lnTo>
                  <a:lnTo>
                    <a:pt x="3340510" y="3281516"/>
                  </a:lnTo>
                  <a:lnTo>
                    <a:pt x="3517491" y="3060290"/>
                  </a:lnTo>
                  <a:lnTo>
                    <a:pt x="3650226" y="2905432"/>
                  </a:lnTo>
                  <a:lnTo>
                    <a:pt x="3664974" y="2706329"/>
                  </a:lnTo>
                  <a:lnTo>
                    <a:pt x="3672349" y="2521974"/>
                  </a:lnTo>
                  <a:lnTo>
                    <a:pt x="3620729" y="2249129"/>
                  </a:lnTo>
                  <a:lnTo>
                    <a:pt x="3591233" y="2013155"/>
                  </a:lnTo>
                  <a:lnTo>
                    <a:pt x="3539613" y="1843548"/>
                  </a:lnTo>
                  <a:lnTo>
                    <a:pt x="3480620" y="1703438"/>
                  </a:lnTo>
                  <a:lnTo>
                    <a:pt x="3333136" y="1378974"/>
                  </a:lnTo>
                  <a:lnTo>
                    <a:pt x="3052916" y="848032"/>
                  </a:lnTo>
                  <a:lnTo>
                    <a:pt x="2898058" y="634180"/>
                  </a:lnTo>
                  <a:lnTo>
                    <a:pt x="2691581" y="383458"/>
                  </a:lnTo>
                  <a:lnTo>
                    <a:pt x="2477729" y="206477"/>
                  </a:lnTo>
                  <a:lnTo>
                    <a:pt x="2359742" y="132735"/>
                  </a:lnTo>
                  <a:lnTo>
                    <a:pt x="2212258" y="44245"/>
                  </a:lnTo>
                  <a:lnTo>
                    <a:pt x="2094271" y="0"/>
                  </a:lnTo>
                  <a:lnTo>
                    <a:pt x="2042652" y="0"/>
                  </a:lnTo>
                  <a:lnTo>
                    <a:pt x="2013155" y="22122"/>
                  </a:lnTo>
                  <a:lnTo>
                    <a:pt x="1976284" y="36871"/>
                  </a:lnTo>
                  <a:lnTo>
                    <a:pt x="2064774" y="162232"/>
                  </a:lnTo>
                  <a:lnTo>
                    <a:pt x="2138516" y="567813"/>
                  </a:lnTo>
                  <a:lnTo>
                    <a:pt x="2190136" y="803787"/>
                  </a:lnTo>
                  <a:lnTo>
                    <a:pt x="2219633" y="1076632"/>
                  </a:lnTo>
                  <a:lnTo>
                    <a:pt x="2293374" y="1364225"/>
                  </a:lnTo>
                  <a:lnTo>
                    <a:pt x="2330245" y="1585451"/>
                  </a:lnTo>
                  <a:lnTo>
                    <a:pt x="2344994" y="1799303"/>
                  </a:lnTo>
                  <a:lnTo>
                    <a:pt x="2315497" y="2042651"/>
                  </a:lnTo>
                  <a:lnTo>
                    <a:pt x="2315497" y="2123767"/>
                  </a:lnTo>
                  <a:lnTo>
                    <a:pt x="2448233" y="2197509"/>
                  </a:lnTo>
                  <a:lnTo>
                    <a:pt x="2580968" y="2204884"/>
                  </a:lnTo>
                  <a:lnTo>
                    <a:pt x="2617839" y="2219632"/>
                  </a:lnTo>
                  <a:lnTo>
                    <a:pt x="2433484" y="2330245"/>
                  </a:lnTo>
                  <a:lnTo>
                    <a:pt x="2330245" y="2411361"/>
                  </a:lnTo>
                  <a:lnTo>
                    <a:pt x="2219633" y="2448232"/>
                  </a:lnTo>
                  <a:lnTo>
                    <a:pt x="2042652" y="2735825"/>
                  </a:lnTo>
                  <a:lnTo>
                    <a:pt x="1843549" y="3266767"/>
                  </a:lnTo>
                  <a:lnTo>
                    <a:pt x="1755058" y="3746090"/>
                  </a:lnTo>
                  <a:lnTo>
                    <a:pt x="1718187" y="4055806"/>
                  </a:lnTo>
                  <a:lnTo>
                    <a:pt x="1673942" y="4107425"/>
                  </a:lnTo>
                  <a:lnTo>
                    <a:pt x="1622323" y="4122174"/>
                  </a:lnTo>
                  <a:lnTo>
                    <a:pt x="1533833" y="4151671"/>
                  </a:lnTo>
                  <a:lnTo>
                    <a:pt x="1437968" y="4159045"/>
                  </a:lnTo>
                  <a:lnTo>
                    <a:pt x="1371600" y="4188542"/>
                  </a:lnTo>
                  <a:lnTo>
                    <a:pt x="1371600" y="4218038"/>
                  </a:lnTo>
                  <a:lnTo>
                    <a:pt x="1238865" y="4247535"/>
                  </a:lnTo>
                  <a:lnTo>
                    <a:pt x="988142" y="4306529"/>
                  </a:lnTo>
                  <a:lnTo>
                    <a:pt x="818536" y="4313903"/>
                  </a:lnTo>
                  <a:lnTo>
                    <a:pt x="442452" y="4321277"/>
                  </a:lnTo>
                  <a:lnTo>
                    <a:pt x="176981" y="4350774"/>
                  </a:lnTo>
                  <a:lnTo>
                    <a:pt x="44245" y="4380271"/>
                  </a:lnTo>
                  <a:lnTo>
                    <a:pt x="0" y="4446638"/>
                  </a:lnTo>
                  <a:lnTo>
                    <a:pt x="125362" y="4520380"/>
                  </a:lnTo>
                  <a:lnTo>
                    <a:pt x="228600" y="4594122"/>
                  </a:lnTo>
                  <a:lnTo>
                    <a:pt x="235974" y="4653116"/>
                  </a:lnTo>
                  <a:lnTo>
                    <a:pt x="169607" y="4726858"/>
                  </a:lnTo>
                  <a:lnTo>
                    <a:pt x="110613" y="4748980"/>
                  </a:lnTo>
                  <a:lnTo>
                    <a:pt x="235974" y="4763729"/>
                  </a:lnTo>
                  <a:lnTo>
                    <a:pt x="567813" y="4771103"/>
                  </a:lnTo>
                  <a:lnTo>
                    <a:pt x="781665" y="4763729"/>
                  </a:lnTo>
                  <a:lnTo>
                    <a:pt x="980768" y="4815348"/>
                  </a:lnTo>
                  <a:lnTo>
                    <a:pt x="1209368" y="4866967"/>
                  </a:lnTo>
                  <a:lnTo>
                    <a:pt x="1423220" y="4896464"/>
                  </a:lnTo>
                  <a:lnTo>
                    <a:pt x="1696065" y="4948084"/>
                  </a:lnTo>
                  <a:lnTo>
                    <a:pt x="1836174" y="4962832"/>
                  </a:lnTo>
                  <a:lnTo>
                    <a:pt x="1954162" y="5029200"/>
                  </a:lnTo>
                  <a:lnTo>
                    <a:pt x="1954162" y="5029200"/>
                  </a:lnTo>
                  <a:lnTo>
                    <a:pt x="2116394" y="5073445"/>
                  </a:lnTo>
                  <a:lnTo>
                    <a:pt x="2256504" y="5073445"/>
                  </a:lnTo>
                  <a:lnTo>
                    <a:pt x="2485104" y="5073445"/>
                  </a:lnTo>
                  <a:lnTo>
                    <a:pt x="2765323" y="5073445"/>
                  </a:lnTo>
                  <a:lnTo>
                    <a:pt x="2898058" y="5058696"/>
                  </a:lnTo>
                  <a:lnTo>
                    <a:pt x="3008671" y="5088193"/>
                  </a:lnTo>
                  <a:lnTo>
                    <a:pt x="3170904" y="5088193"/>
                  </a:lnTo>
                  <a:lnTo>
                    <a:pt x="3325762" y="5080819"/>
                  </a:lnTo>
                  <a:lnTo>
                    <a:pt x="3399504" y="5066071"/>
                  </a:lnTo>
                  <a:lnTo>
                    <a:pt x="3532239" y="5021825"/>
                  </a:lnTo>
                  <a:lnTo>
                    <a:pt x="3709220" y="4962832"/>
                  </a:lnTo>
                  <a:lnTo>
                    <a:pt x="3827207" y="4948084"/>
                  </a:lnTo>
                  <a:lnTo>
                    <a:pt x="3952568" y="4896464"/>
                  </a:lnTo>
                  <a:close/>
                </a:path>
              </a:pathLst>
            </a:custGeom>
            <a:solidFill>
              <a:srgbClr val="3732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xmlns="" id="{FDD0DDE6-CA33-45AC-8F18-8DC4042E1F2A}"/>
                </a:ext>
              </a:extLst>
            </p:cNvPr>
            <p:cNvSpPr/>
            <p:nvPr/>
          </p:nvSpPr>
          <p:spPr>
            <a:xfrm>
              <a:off x="3281516" y="2562147"/>
              <a:ext cx="1769807" cy="1246239"/>
            </a:xfrm>
            <a:custGeom>
              <a:avLst/>
              <a:gdLst>
                <a:gd name="connsiteX0" fmla="*/ 36871 w 1769807"/>
                <a:gd name="connsiteY0" fmla="*/ 1135626 h 1246239"/>
                <a:gd name="connsiteX1" fmla="*/ 199103 w 1769807"/>
                <a:gd name="connsiteY1" fmla="*/ 958645 h 1246239"/>
                <a:gd name="connsiteX2" fmla="*/ 258097 w 1769807"/>
                <a:gd name="connsiteY2" fmla="*/ 855407 h 1246239"/>
                <a:gd name="connsiteX3" fmla="*/ 353961 w 1769807"/>
                <a:gd name="connsiteY3" fmla="*/ 759542 h 1246239"/>
                <a:gd name="connsiteX4" fmla="*/ 449826 w 1769807"/>
                <a:gd name="connsiteY4" fmla="*/ 656304 h 1246239"/>
                <a:gd name="connsiteX5" fmla="*/ 501445 w 1769807"/>
                <a:gd name="connsiteY5" fmla="*/ 582562 h 1246239"/>
                <a:gd name="connsiteX6" fmla="*/ 553065 w 1769807"/>
                <a:gd name="connsiteY6" fmla="*/ 464575 h 1246239"/>
                <a:gd name="connsiteX7" fmla="*/ 648929 w 1769807"/>
                <a:gd name="connsiteY7" fmla="*/ 420329 h 1246239"/>
                <a:gd name="connsiteX8" fmla="*/ 730045 w 1769807"/>
                <a:gd name="connsiteY8" fmla="*/ 331839 h 1246239"/>
                <a:gd name="connsiteX9" fmla="*/ 848032 w 1769807"/>
                <a:gd name="connsiteY9" fmla="*/ 243349 h 1246239"/>
                <a:gd name="connsiteX10" fmla="*/ 973394 w 1769807"/>
                <a:gd name="connsiteY10" fmla="*/ 176981 h 1246239"/>
                <a:gd name="connsiteX11" fmla="*/ 1106129 w 1769807"/>
                <a:gd name="connsiteY11" fmla="*/ 147484 h 1246239"/>
                <a:gd name="connsiteX12" fmla="*/ 1290484 w 1769807"/>
                <a:gd name="connsiteY12" fmla="*/ 81116 h 1246239"/>
                <a:gd name="connsiteX13" fmla="*/ 1423219 w 1769807"/>
                <a:gd name="connsiteY13" fmla="*/ 22123 h 1246239"/>
                <a:gd name="connsiteX14" fmla="*/ 1600200 w 1769807"/>
                <a:gd name="connsiteY14" fmla="*/ 0 h 1246239"/>
                <a:gd name="connsiteX15" fmla="*/ 1725561 w 1769807"/>
                <a:gd name="connsiteY15" fmla="*/ 0 h 1246239"/>
                <a:gd name="connsiteX16" fmla="*/ 1769807 w 1769807"/>
                <a:gd name="connsiteY16" fmla="*/ 169607 h 1246239"/>
                <a:gd name="connsiteX17" fmla="*/ 1769807 w 1769807"/>
                <a:gd name="connsiteY17" fmla="*/ 265471 h 1246239"/>
                <a:gd name="connsiteX18" fmla="*/ 1703439 w 1769807"/>
                <a:gd name="connsiteY18" fmla="*/ 353962 h 1246239"/>
                <a:gd name="connsiteX19" fmla="*/ 1622323 w 1769807"/>
                <a:gd name="connsiteY19" fmla="*/ 398207 h 1246239"/>
                <a:gd name="connsiteX20" fmla="*/ 1445342 w 1769807"/>
                <a:gd name="connsiteY20" fmla="*/ 427704 h 1246239"/>
                <a:gd name="connsiteX21" fmla="*/ 1305232 w 1769807"/>
                <a:gd name="connsiteY21" fmla="*/ 471949 h 1246239"/>
                <a:gd name="connsiteX22" fmla="*/ 1253613 w 1769807"/>
                <a:gd name="connsiteY22" fmla="*/ 508820 h 1246239"/>
                <a:gd name="connsiteX23" fmla="*/ 1143000 w 1769807"/>
                <a:gd name="connsiteY23" fmla="*/ 575187 h 1246239"/>
                <a:gd name="connsiteX24" fmla="*/ 973394 w 1769807"/>
                <a:gd name="connsiteY24" fmla="*/ 589936 h 1246239"/>
                <a:gd name="connsiteX25" fmla="*/ 833284 w 1769807"/>
                <a:gd name="connsiteY25" fmla="*/ 648929 h 1246239"/>
                <a:gd name="connsiteX26" fmla="*/ 685800 w 1769807"/>
                <a:gd name="connsiteY26" fmla="*/ 722671 h 1246239"/>
                <a:gd name="connsiteX27" fmla="*/ 612058 w 1769807"/>
                <a:gd name="connsiteY27" fmla="*/ 825910 h 1246239"/>
                <a:gd name="connsiteX28" fmla="*/ 501445 w 1769807"/>
                <a:gd name="connsiteY28" fmla="*/ 943897 h 1246239"/>
                <a:gd name="connsiteX29" fmla="*/ 390832 w 1769807"/>
                <a:gd name="connsiteY29" fmla="*/ 1002891 h 1246239"/>
                <a:gd name="connsiteX30" fmla="*/ 324465 w 1769807"/>
                <a:gd name="connsiteY30" fmla="*/ 1106129 h 1246239"/>
                <a:gd name="connsiteX31" fmla="*/ 235974 w 1769807"/>
                <a:gd name="connsiteY31" fmla="*/ 1172497 h 1246239"/>
                <a:gd name="connsiteX32" fmla="*/ 140110 w 1769807"/>
                <a:gd name="connsiteY32" fmla="*/ 1209368 h 1246239"/>
                <a:gd name="connsiteX33" fmla="*/ 36871 w 1769807"/>
                <a:gd name="connsiteY33" fmla="*/ 1246239 h 1246239"/>
                <a:gd name="connsiteX34" fmla="*/ 0 w 1769807"/>
                <a:gd name="connsiteY34" fmla="*/ 1194620 h 1246239"/>
                <a:gd name="connsiteX35" fmla="*/ 36871 w 1769807"/>
                <a:gd name="connsiteY35" fmla="*/ 1135626 h 124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9807" h="1246239">
                  <a:moveTo>
                    <a:pt x="36871" y="1135626"/>
                  </a:moveTo>
                  <a:lnTo>
                    <a:pt x="199103" y="958645"/>
                  </a:lnTo>
                  <a:lnTo>
                    <a:pt x="258097" y="855407"/>
                  </a:lnTo>
                  <a:lnTo>
                    <a:pt x="353961" y="759542"/>
                  </a:lnTo>
                  <a:lnTo>
                    <a:pt x="449826" y="656304"/>
                  </a:lnTo>
                  <a:lnTo>
                    <a:pt x="501445" y="582562"/>
                  </a:lnTo>
                  <a:lnTo>
                    <a:pt x="553065" y="464575"/>
                  </a:lnTo>
                  <a:lnTo>
                    <a:pt x="648929" y="420329"/>
                  </a:lnTo>
                  <a:lnTo>
                    <a:pt x="730045" y="331839"/>
                  </a:lnTo>
                  <a:lnTo>
                    <a:pt x="848032" y="243349"/>
                  </a:lnTo>
                  <a:lnTo>
                    <a:pt x="973394" y="176981"/>
                  </a:lnTo>
                  <a:lnTo>
                    <a:pt x="1106129" y="147484"/>
                  </a:lnTo>
                  <a:lnTo>
                    <a:pt x="1290484" y="81116"/>
                  </a:lnTo>
                  <a:lnTo>
                    <a:pt x="1423219" y="22123"/>
                  </a:lnTo>
                  <a:lnTo>
                    <a:pt x="1600200" y="0"/>
                  </a:lnTo>
                  <a:lnTo>
                    <a:pt x="1725561" y="0"/>
                  </a:lnTo>
                  <a:lnTo>
                    <a:pt x="1769807" y="169607"/>
                  </a:lnTo>
                  <a:lnTo>
                    <a:pt x="1769807" y="265471"/>
                  </a:lnTo>
                  <a:lnTo>
                    <a:pt x="1703439" y="353962"/>
                  </a:lnTo>
                  <a:lnTo>
                    <a:pt x="1622323" y="398207"/>
                  </a:lnTo>
                  <a:lnTo>
                    <a:pt x="1445342" y="427704"/>
                  </a:lnTo>
                  <a:lnTo>
                    <a:pt x="1305232" y="471949"/>
                  </a:lnTo>
                  <a:lnTo>
                    <a:pt x="1253613" y="508820"/>
                  </a:lnTo>
                  <a:lnTo>
                    <a:pt x="1143000" y="575187"/>
                  </a:lnTo>
                  <a:lnTo>
                    <a:pt x="973394" y="589936"/>
                  </a:lnTo>
                  <a:lnTo>
                    <a:pt x="833284" y="648929"/>
                  </a:lnTo>
                  <a:lnTo>
                    <a:pt x="685800" y="722671"/>
                  </a:lnTo>
                  <a:lnTo>
                    <a:pt x="612058" y="825910"/>
                  </a:lnTo>
                  <a:lnTo>
                    <a:pt x="501445" y="943897"/>
                  </a:lnTo>
                  <a:lnTo>
                    <a:pt x="390832" y="1002891"/>
                  </a:lnTo>
                  <a:lnTo>
                    <a:pt x="324465" y="1106129"/>
                  </a:lnTo>
                  <a:lnTo>
                    <a:pt x="235974" y="1172497"/>
                  </a:lnTo>
                  <a:lnTo>
                    <a:pt x="140110" y="1209368"/>
                  </a:lnTo>
                  <a:lnTo>
                    <a:pt x="36871" y="1246239"/>
                  </a:lnTo>
                  <a:lnTo>
                    <a:pt x="0" y="1194620"/>
                  </a:lnTo>
                  <a:lnTo>
                    <a:pt x="36871" y="1135626"/>
                  </a:lnTo>
                  <a:close/>
                </a:path>
              </a:pathLst>
            </a:custGeom>
            <a:solidFill>
              <a:srgbClr val="635C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xmlns="" id="{20F37C97-A9A6-49EE-B3EA-42D13EBC4C34}"/>
                </a:ext>
              </a:extLst>
            </p:cNvPr>
            <p:cNvSpPr/>
            <p:nvPr/>
          </p:nvSpPr>
          <p:spPr>
            <a:xfrm>
              <a:off x="2898058" y="4125476"/>
              <a:ext cx="2639961" cy="870155"/>
            </a:xfrm>
            <a:custGeom>
              <a:avLst/>
              <a:gdLst>
                <a:gd name="connsiteX0" fmla="*/ 0 w 2639961"/>
                <a:gd name="connsiteY0" fmla="*/ 162232 h 870155"/>
                <a:gd name="connsiteX1" fmla="*/ 154858 w 2639961"/>
                <a:gd name="connsiteY1" fmla="*/ 125361 h 870155"/>
                <a:gd name="connsiteX2" fmla="*/ 258096 w 2639961"/>
                <a:gd name="connsiteY2" fmla="*/ 117987 h 870155"/>
                <a:gd name="connsiteX3" fmla="*/ 368709 w 2639961"/>
                <a:gd name="connsiteY3" fmla="*/ 95864 h 870155"/>
                <a:gd name="connsiteX4" fmla="*/ 464574 w 2639961"/>
                <a:gd name="connsiteY4" fmla="*/ 73742 h 870155"/>
                <a:gd name="connsiteX5" fmla="*/ 553064 w 2639961"/>
                <a:gd name="connsiteY5" fmla="*/ 73742 h 870155"/>
                <a:gd name="connsiteX6" fmla="*/ 656303 w 2639961"/>
                <a:gd name="connsiteY6" fmla="*/ 66368 h 870155"/>
                <a:gd name="connsiteX7" fmla="*/ 759542 w 2639961"/>
                <a:gd name="connsiteY7" fmla="*/ 58994 h 870155"/>
                <a:gd name="connsiteX8" fmla="*/ 848032 w 2639961"/>
                <a:gd name="connsiteY8" fmla="*/ 44245 h 870155"/>
                <a:gd name="connsiteX9" fmla="*/ 943896 w 2639961"/>
                <a:gd name="connsiteY9" fmla="*/ 22123 h 870155"/>
                <a:gd name="connsiteX10" fmla="*/ 1017638 w 2639961"/>
                <a:gd name="connsiteY10" fmla="*/ 22123 h 870155"/>
                <a:gd name="connsiteX11" fmla="*/ 1106129 w 2639961"/>
                <a:gd name="connsiteY11" fmla="*/ 7374 h 870155"/>
                <a:gd name="connsiteX12" fmla="*/ 1231490 w 2639961"/>
                <a:gd name="connsiteY12" fmla="*/ 0 h 870155"/>
                <a:gd name="connsiteX13" fmla="*/ 1334729 w 2639961"/>
                <a:gd name="connsiteY13" fmla="*/ 0 h 870155"/>
                <a:gd name="connsiteX14" fmla="*/ 1460090 w 2639961"/>
                <a:gd name="connsiteY14" fmla="*/ 0 h 870155"/>
                <a:gd name="connsiteX15" fmla="*/ 1592825 w 2639961"/>
                <a:gd name="connsiteY15" fmla="*/ 22123 h 870155"/>
                <a:gd name="connsiteX16" fmla="*/ 1710813 w 2639961"/>
                <a:gd name="connsiteY16" fmla="*/ 44245 h 870155"/>
                <a:gd name="connsiteX17" fmla="*/ 1814051 w 2639961"/>
                <a:gd name="connsiteY17" fmla="*/ 103239 h 870155"/>
                <a:gd name="connsiteX18" fmla="*/ 1873045 w 2639961"/>
                <a:gd name="connsiteY18" fmla="*/ 103239 h 870155"/>
                <a:gd name="connsiteX19" fmla="*/ 1895167 w 2639961"/>
                <a:gd name="connsiteY19" fmla="*/ 110613 h 870155"/>
                <a:gd name="connsiteX20" fmla="*/ 1932038 w 2639961"/>
                <a:gd name="connsiteY20" fmla="*/ 191729 h 870155"/>
                <a:gd name="connsiteX21" fmla="*/ 2027903 w 2639961"/>
                <a:gd name="connsiteY21" fmla="*/ 228600 h 870155"/>
                <a:gd name="connsiteX22" fmla="*/ 2160638 w 2639961"/>
                <a:gd name="connsiteY22" fmla="*/ 243348 h 870155"/>
                <a:gd name="connsiteX23" fmla="*/ 2278625 w 2639961"/>
                <a:gd name="connsiteY23" fmla="*/ 272845 h 870155"/>
                <a:gd name="connsiteX24" fmla="*/ 2426109 w 2639961"/>
                <a:gd name="connsiteY24" fmla="*/ 324464 h 870155"/>
                <a:gd name="connsiteX25" fmla="*/ 2544096 w 2639961"/>
                <a:gd name="connsiteY25" fmla="*/ 376084 h 870155"/>
                <a:gd name="connsiteX26" fmla="*/ 2625213 w 2639961"/>
                <a:gd name="connsiteY26" fmla="*/ 449826 h 870155"/>
                <a:gd name="connsiteX27" fmla="*/ 2595716 w 2639961"/>
                <a:gd name="connsiteY27" fmla="*/ 501445 h 870155"/>
                <a:gd name="connsiteX28" fmla="*/ 2595716 w 2639961"/>
                <a:gd name="connsiteY28" fmla="*/ 501445 h 870155"/>
                <a:gd name="connsiteX29" fmla="*/ 2617838 w 2639961"/>
                <a:gd name="connsiteY29" fmla="*/ 634181 h 870155"/>
                <a:gd name="connsiteX30" fmla="*/ 2632587 w 2639961"/>
                <a:gd name="connsiteY30" fmla="*/ 752168 h 870155"/>
                <a:gd name="connsiteX31" fmla="*/ 2639961 w 2639961"/>
                <a:gd name="connsiteY31" fmla="*/ 811161 h 870155"/>
                <a:gd name="connsiteX32" fmla="*/ 2639961 w 2639961"/>
                <a:gd name="connsiteY32" fmla="*/ 811161 h 870155"/>
                <a:gd name="connsiteX33" fmla="*/ 2462980 w 2639961"/>
                <a:gd name="connsiteY33" fmla="*/ 752168 h 870155"/>
                <a:gd name="connsiteX34" fmla="*/ 2433484 w 2639961"/>
                <a:gd name="connsiteY34" fmla="*/ 766916 h 870155"/>
                <a:gd name="connsiteX35" fmla="*/ 2507225 w 2639961"/>
                <a:gd name="connsiteY35" fmla="*/ 870155 h 870155"/>
                <a:gd name="connsiteX36" fmla="*/ 2418735 w 2639961"/>
                <a:gd name="connsiteY36" fmla="*/ 818535 h 870155"/>
                <a:gd name="connsiteX37" fmla="*/ 2367116 w 2639961"/>
                <a:gd name="connsiteY37" fmla="*/ 766916 h 870155"/>
                <a:gd name="connsiteX38" fmla="*/ 2374490 w 2639961"/>
                <a:gd name="connsiteY38" fmla="*/ 693174 h 870155"/>
                <a:gd name="connsiteX39" fmla="*/ 2462980 w 2639961"/>
                <a:gd name="connsiteY39" fmla="*/ 663677 h 870155"/>
                <a:gd name="connsiteX40" fmla="*/ 2485103 w 2639961"/>
                <a:gd name="connsiteY40" fmla="*/ 604684 h 870155"/>
                <a:gd name="connsiteX41" fmla="*/ 2440858 w 2639961"/>
                <a:gd name="connsiteY41" fmla="*/ 545690 h 870155"/>
                <a:gd name="connsiteX42" fmla="*/ 2344993 w 2639961"/>
                <a:gd name="connsiteY42" fmla="*/ 494071 h 870155"/>
                <a:gd name="connsiteX43" fmla="*/ 2227006 w 2639961"/>
                <a:gd name="connsiteY43" fmla="*/ 449826 h 870155"/>
                <a:gd name="connsiteX44" fmla="*/ 2050025 w 2639961"/>
                <a:gd name="connsiteY44" fmla="*/ 457200 h 870155"/>
                <a:gd name="connsiteX45" fmla="*/ 1932038 w 2639961"/>
                <a:gd name="connsiteY45" fmla="*/ 479323 h 870155"/>
                <a:gd name="connsiteX46" fmla="*/ 1932038 w 2639961"/>
                <a:gd name="connsiteY46" fmla="*/ 479323 h 870155"/>
                <a:gd name="connsiteX47" fmla="*/ 1814051 w 2639961"/>
                <a:gd name="connsiteY47" fmla="*/ 508819 h 870155"/>
                <a:gd name="connsiteX48" fmla="*/ 1747684 w 2639961"/>
                <a:gd name="connsiteY48" fmla="*/ 523568 h 870155"/>
                <a:gd name="connsiteX49" fmla="*/ 1696064 w 2639961"/>
                <a:gd name="connsiteY49" fmla="*/ 508819 h 870155"/>
                <a:gd name="connsiteX50" fmla="*/ 1681316 w 2639961"/>
                <a:gd name="connsiteY50" fmla="*/ 479323 h 870155"/>
                <a:gd name="connsiteX51" fmla="*/ 1651819 w 2639961"/>
                <a:gd name="connsiteY51" fmla="*/ 457200 h 870155"/>
                <a:gd name="connsiteX52" fmla="*/ 1622322 w 2639961"/>
                <a:gd name="connsiteY52" fmla="*/ 398206 h 870155"/>
                <a:gd name="connsiteX53" fmla="*/ 1592825 w 2639961"/>
                <a:gd name="connsiteY53" fmla="*/ 339213 h 870155"/>
                <a:gd name="connsiteX54" fmla="*/ 1555955 w 2639961"/>
                <a:gd name="connsiteY54" fmla="*/ 302342 h 870155"/>
                <a:gd name="connsiteX55" fmla="*/ 1563329 w 2639961"/>
                <a:gd name="connsiteY55" fmla="*/ 250723 h 870155"/>
                <a:gd name="connsiteX56" fmla="*/ 1600200 w 2639961"/>
                <a:gd name="connsiteY56" fmla="*/ 206477 h 870155"/>
                <a:gd name="connsiteX57" fmla="*/ 1644445 w 2639961"/>
                <a:gd name="connsiteY57" fmla="*/ 176981 h 870155"/>
                <a:gd name="connsiteX58" fmla="*/ 1703438 w 2639961"/>
                <a:gd name="connsiteY58" fmla="*/ 147484 h 870155"/>
                <a:gd name="connsiteX59" fmla="*/ 1732935 w 2639961"/>
                <a:gd name="connsiteY59" fmla="*/ 132735 h 870155"/>
                <a:gd name="connsiteX60" fmla="*/ 1710813 w 2639961"/>
                <a:gd name="connsiteY60" fmla="*/ 103239 h 870155"/>
                <a:gd name="connsiteX61" fmla="*/ 1673942 w 2639961"/>
                <a:gd name="connsiteY61" fmla="*/ 88490 h 870155"/>
                <a:gd name="connsiteX62" fmla="*/ 1570703 w 2639961"/>
                <a:gd name="connsiteY62" fmla="*/ 58994 h 870155"/>
                <a:gd name="connsiteX63" fmla="*/ 1460090 w 2639961"/>
                <a:gd name="connsiteY63" fmla="*/ 44245 h 870155"/>
                <a:gd name="connsiteX64" fmla="*/ 1268361 w 2639961"/>
                <a:gd name="connsiteY64" fmla="*/ 51619 h 870155"/>
                <a:gd name="connsiteX65" fmla="*/ 1172496 w 2639961"/>
                <a:gd name="connsiteY65" fmla="*/ 81116 h 870155"/>
                <a:gd name="connsiteX66" fmla="*/ 988142 w 2639961"/>
                <a:gd name="connsiteY66" fmla="*/ 88490 h 870155"/>
                <a:gd name="connsiteX67" fmla="*/ 914400 w 2639961"/>
                <a:gd name="connsiteY67" fmla="*/ 103239 h 870155"/>
                <a:gd name="connsiteX68" fmla="*/ 781664 w 2639961"/>
                <a:gd name="connsiteY68" fmla="*/ 132735 h 870155"/>
                <a:gd name="connsiteX69" fmla="*/ 671051 w 2639961"/>
                <a:gd name="connsiteY69" fmla="*/ 147484 h 870155"/>
                <a:gd name="connsiteX70" fmla="*/ 538316 w 2639961"/>
                <a:gd name="connsiteY70" fmla="*/ 140110 h 870155"/>
                <a:gd name="connsiteX71" fmla="*/ 427703 w 2639961"/>
                <a:gd name="connsiteY71" fmla="*/ 154858 h 870155"/>
                <a:gd name="connsiteX72" fmla="*/ 317090 w 2639961"/>
                <a:gd name="connsiteY72" fmla="*/ 154858 h 870155"/>
                <a:gd name="connsiteX73" fmla="*/ 154858 w 2639961"/>
                <a:gd name="connsiteY73" fmla="*/ 176981 h 870155"/>
                <a:gd name="connsiteX74" fmla="*/ 0 w 2639961"/>
                <a:gd name="connsiteY74" fmla="*/ 162232 h 87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639961" h="870155">
                  <a:moveTo>
                    <a:pt x="0" y="162232"/>
                  </a:moveTo>
                  <a:lnTo>
                    <a:pt x="154858" y="125361"/>
                  </a:lnTo>
                  <a:lnTo>
                    <a:pt x="258096" y="117987"/>
                  </a:lnTo>
                  <a:lnTo>
                    <a:pt x="368709" y="95864"/>
                  </a:lnTo>
                  <a:lnTo>
                    <a:pt x="464574" y="73742"/>
                  </a:lnTo>
                  <a:lnTo>
                    <a:pt x="553064" y="73742"/>
                  </a:lnTo>
                  <a:lnTo>
                    <a:pt x="656303" y="66368"/>
                  </a:lnTo>
                  <a:lnTo>
                    <a:pt x="759542" y="58994"/>
                  </a:lnTo>
                  <a:lnTo>
                    <a:pt x="848032" y="44245"/>
                  </a:lnTo>
                  <a:lnTo>
                    <a:pt x="943896" y="22123"/>
                  </a:lnTo>
                  <a:lnTo>
                    <a:pt x="1017638" y="22123"/>
                  </a:lnTo>
                  <a:lnTo>
                    <a:pt x="1106129" y="7374"/>
                  </a:lnTo>
                  <a:lnTo>
                    <a:pt x="1231490" y="0"/>
                  </a:lnTo>
                  <a:lnTo>
                    <a:pt x="1334729" y="0"/>
                  </a:lnTo>
                  <a:lnTo>
                    <a:pt x="1460090" y="0"/>
                  </a:lnTo>
                  <a:lnTo>
                    <a:pt x="1592825" y="22123"/>
                  </a:lnTo>
                  <a:lnTo>
                    <a:pt x="1710813" y="44245"/>
                  </a:lnTo>
                  <a:lnTo>
                    <a:pt x="1814051" y="103239"/>
                  </a:lnTo>
                  <a:lnTo>
                    <a:pt x="1873045" y="103239"/>
                  </a:lnTo>
                  <a:lnTo>
                    <a:pt x="1895167" y="110613"/>
                  </a:lnTo>
                  <a:lnTo>
                    <a:pt x="1932038" y="191729"/>
                  </a:lnTo>
                  <a:lnTo>
                    <a:pt x="2027903" y="228600"/>
                  </a:lnTo>
                  <a:lnTo>
                    <a:pt x="2160638" y="243348"/>
                  </a:lnTo>
                  <a:lnTo>
                    <a:pt x="2278625" y="272845"/>
                  </a:lnTo>
                  <a:lnTo>
                    <a:pt x="2426109" y="324464"/>
                  </a:lnTo>
                  <a:lnTo>
                    <a:pt x="2544096" y="376084"/>
                  </a:lnTo>
                  <a:lnTo>
                    <a:pt x="2625213" y="449826"/>
                  </a:lnTo>
                  <a:lnTo>
                    <a:pt x="2595716" y="501445"/>
                  </a:lnTo>
                  <a:lnTo>
                    <a:pt x="2595716" y="501445"/>
                  </a:lnTo>
                  <a:lnTo>
                    <a:pt x="2617838" y="634181"/>
                  </a:lnTo>
                  <a:lnTo>
                    <a:pt x="2632587" y="752168"/>
                  </a:lnTo>
                  <a:lnTo>
                    <a:pt x="2639961" y="811161"/>
                  </a:lnTo>
                  <a:lnTo>
                    <a:pt x="2639961" y="811161"/>
                  </a:lnTo>
                  <a:lnTo>
                    <a:pt x="2462980" y="752168"/>
                  </a:lnTo>
                  <a:lnTo>
                    <a:pt x="2433484" y="766916"/>
                  </a:lnTo>
                  <a:lnTo>
                    <a:pt x="2507225" y="870155"/>
                  </a:lnTo>
                  <a:lnTo>
                    <a:pt x="2418735" y="818535"/>
                  </a:lnTo>
                  <a:lnTo>
                    <a:pt x="2367116" y="766916"/>
                  </a:lnTo>
                  <a:lnTo>
                    <a:pt x="2374490" y="693174"/>
                  </a:lnTo>
                  <a:lnTo>
                    <a:pt x="2462980" y="663677"/>
                  </a:lnTo>
                  <a:lnTo>
                    <a:pt x="2485103" y="604684"/>
                  </a:lnTo>
                  <a:lnTo>
                    <a:pt x="2440858" y="545690"/>
                  </a:lnTo>
                  <a:lnTo>
                    <a:pt x="2344993" y="494071"/>
                  </a:lnTo>
                  <a:lnTo>
                    <a:pt x="2227006" y="449826"/>
                  </a:lnTo>
                  <a:lnTo>
                    <a:pt x="2050025" y="457200"/>
                  </a:lnTo>
                  <a:lnTo>
                    <a:pt x="1932038" y="479323"/>
                  </a:lnTo>
                  <a:lnTo>
                    <a:pt x="1932038" y="479323"/>
                  </a:lnTo>
                  <a:lnTo>
                    <a:pt x="1814051" y="508819"/>
                  </a:lnTo>
                  <a:lnTo>
                    <a:pt x="1747684" y="523568"/>
                  </a:lnTo>
                  <a:lnTo>
                    <a:pt x="1696064" y="508819"/>
                  </a:lnTo>
                  <a:lnTo>
                    <a:pt x="1681316" y="479323"/>
                  </a:lnTo>
                  <a:lnTo>
                    <a:pt x="1651819" y="457200"/>
                  </a:lnTo>
                  <a:lnTo>
                    <a:pt x="1622322" y="398206"/>
                  </a:lnTo>
                  <a:lnTo>
                    <a:pt x="1592825" y="339213"/>
                  </a:lnTo>
                  <a:lnTo>
                    <a:pt x="1555955" y="302342"/>
                  </a:lnTo>
                  <a:lnTo>
                    <a:pt x="1563329" y="250723"/>
                  </a:lnTo>
                  <a:lnTo>
                    <a:pt x="1600200" y="206477"/>
                  </a:lnTo>
                  <a:lnTo>
                    <a:pt x="1644445" y="176981"/>
                  </a:lnTo>
                  <a:lnTo>
                    <a:pt x="1703438" y="147484"/>
                  </a:lnTo>
                  <a:lnTo>
                    <a:pt x="1732935" y="132735"/>
                  </a:lnTo>
                  <a:lnTo>
                    <a:pt x="1710813" y="103239"/>
                  </a:lnTo>
                  <a:lnTo>
                    <a:pt x="1673942" y="88490"/>
                  </a:lnTo>
                  <a:lnTo>
                    <a:pt x="1570703" y="58994"/>
                  </a:lnTo>
                  <a:lnTo>
                    <a:pt x="1460090" y="44245"/>
                  </a:lnTo>
                  <a:lnTo>
                    <a:pt x="1268361" y="51619"/>
                  </a:lnTo>
                  <a:lnTo>
                    <a:pt x="1172496" y="81116"/>
                  </a:lnTo>
                  <a:lnTo>
                    <a:pt x="988142" y="88490"/>
                  </a:lnTo>
                  <a:lnTo>
                    <a:pt x="914400" y="103239"/>
                  </a:lnTo>
                  <a:lnTo>
                    <a:pt x="781664" y="132735"/>
                  </a:lnTo>
                  <a:lnTo>
                    <a:pt x="671051" y="147484"/>
                  </a:lnTo>
                  <a:lnTo>
                    <a:pt x="538316" y="140110"/>
                  </a:lnTo>
                  <a:lnTo>
                    <a:pt x="427703" y="154858"/>
                  </a:lnTo>
                  <a:lnTo>
                    <a:pt x="317090" y="154858"/>
                  </a:lnTo>
                  <a:lnTo>
                    <a:pt x="154858" y="176981"/>
                  </a:lnTo>
                  <a:lnTo>
                    <a:pt x="0" y="162232"/>
                  </a:lnTo>
                  <a:close/>
                </a:path>
              </a:pathLst>
            </a:custGeom>
            <a:solidFill>
              <a:srgbClr val="635C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xmlns="" id="{FC9406E8-B7B8-468A-B03C-540F766C1EAE}"/>
                </a:ext>
              </a:extLst>
            </p:cNvPr>
            <p:cNvSpPr/>
            <p:nvPr/>
          </p:nvSpPr>
          <p:spPr>
            <a:xfrm>
              <a:off x="5161935" y="4649044"/>
              <a:ext cx="81117" cy="81116"/>
            </a:xfrm>
            <a:prstGeom prst="ellipse">
              <a:avLst/>
            </a:prstGeom>
            <a:solidFill>
              <a:srgbClr val="FF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xmlns="" id="{077E05AF-C499-4E3F-B715-4F2F78EE2651}"/>
                </a:ext>
              </a:extLst>
            </p:cNvPr>
            <p:cNvSpPr/>
            <p:nvPr/>
          </p:nvSpPr>
          <p:spPr>
            <a:xfrm>
              <a:off x="1519084" y="4427818"/>
              <a:ext cx="1283110" cy="553065"/>
            </a:xfrm>
            <a:custGeom>
              <a:avLst/>
              <a:gdLst>
                <a:gd name="connsiteX0" fmla="*/ 0 w 1283110"/>
                <a:gd name="connsiteY0" fmla="*/ 125362 h 553065"/>
                <a:gd name="connsiteX1" fmla="*/ 51619 w 1283110"/>
                <a:gd name="connsiteY1" fmla="*/ 51620 h 553065"/>
                <a:gd name="connsiteX2" fmla="*/ 140110 w 1283110"/>
                <a:gd name="connsiteY2" fmla="*/ 22123 h 553065"/>
                <a:gd name="connsiteX3" fmla="*/ 243348 w 1283110"/>
                <a:gd name="connsiteY3" fmla="*/ 22123 h 553065"/>
                <a:gd name="connsiteX4" fmla="*/ 368710 w 1283110"/>
                <a:gd name="connsiteY4" fmla="*/ 7374 h 553065"/>
                <a:gd name="connsiteX5" fmla="*/ 449826 w 1283110"/>
                <a:gd name="connsiteY5" fmla="*/ 7374 h 553065"/>
                <a:gd name="connsiteX6" fmla="*/ 604684 w 1283110"/>
                <a:gd name="connsiteY6" fmla="*/ 0 h 553065"/>
                <a:gd name="connsiteX7" fmla="*/ 744793 w 1283110"/>
                <a:gd name="connsiteY7" fmla="*/ 14749 h 553065"/>
                <a:gd name="connsiteX8" fmla="*/ 833284 w 1283110"/>
                <a:gd name="connsiteY8" fmla="*/ 14749 h 553065"/>
                <a:gd name="connsiteX9" fmla="*/ 1201993 w 1283110"/>
                <a:gd name="connsiteY9" fmla="*/ 22123 h 553065"/>
                <a:gd name="connsiteX10" fmla="*/ 1157748 w 1283110"/>
                <a:gd name="connsiteY10" fmla="*/ 125362 h 553065"/>
                <a:gd name="connsiteX11" fmla="*/ 1098755 w 1283110"/>
                <a:gd name="connsiteY11" fmla="*/ 228600 h 553065"/>
                <a:gd name="connsiteX12" fmla="*/ 1113503 w 1283110"/>
                <a:gd name="connsiteY12" fmla="*/ 331839 h 553065"/>
                <a:gd name="connsiteX13" fmla="*/ 1283110 w 1283110"/>
                <a:gd name="connsiteY13" fmla="*/ 479323 h 553065"/>
                <a:gd name="connsiteX14" fmla="*/ 1224116 w 1283110"/>
                <a:gd name="connsiteY14" fmla="*/ 553065 h 553065"/>
                <a:gd name="connsiteX15" fmla="*/ 1120877 w 1283110"/>
                <a:gd name="connsiteY15" fmla="*/ 523568 h 553065"/>
                <a:gd name="connsiteX16" fmla="*/ 1039761 w 1283110"/>
                <a:gd name="connsiteY16" fmla="*/ 501445 h 553065"/>
                <a:gd name="connsiteX17" fmla="*/ 936522 w 1283110"/>
                <a:gd name="connsiteY17" fmla="*/ 479323 h 553065"/>
                <a:gd name="connsiteX18" fmla="*/ 796413 w 1283110"/>
                <a:gd name="connsiteY18" fmla="*/ 442452 h 553065"/>
                <a:gd name="connsiteX19" fmla="*/ 693174 w 1283110"/>
                <a:gd name="connsiteY19" fmla="*/ 427704 h 553065"/>
                <a:gd name="connsiteX20" fmla="*/ 589935 w 1283110"/>
                <a:gd name="connsiteY20" fmla="*/ 435078 h 553065"/>
                <a:gd name="connsiteX21" fmla="*/ 383458 w 1283110"/>
                <a:gd name="connsiteY21" fmla="*/ 427704 h 553065"/>
                <a:gd name="connsiteX22" fmla="*/ 265471 w 1283110"/>
                <a:gd name="connsiteY22" fmla="*/ 427704 h 553065"/>
                <a:gd name="connsiteX23" fmla="*/ 117987 w 1283110"/>
                <a:gd name="connsiteY23" fmla="*/ 427704 h 553065"/>
                <a:gd name="connsiteX24" fmla="*/ 88490 w 1283110"/>
                <a:gd name="connsiteY24" fmla="*/ 420329 h 553065"/>
                <a:gd name="connsiteX25" fmla="*/ 228600 w 1283110"/>
                <a:gd name="connsiteY25" fmla="*/ 346587 h 553065"/>
                <a:gd name="connsiteX26" fmla="*/ 228600 w 1283110"/>
                <a:gd name="connsiteY26" fmla="*/ 346587 h 553065"/>
                <a:gd name="connsiteX27" fmla="*/ 221226 w 1283110"/>
                <a:gd name="connsiteY27" fmla="*/ 250723 h 553065"/>
                <a:gd name="connsiteX28" fmla="*/ 154858 w 1283110"/>
                <a:gd name="connsiteY28" fmla="*/ 199104 h 553065"/>
                <a:gd name="connsiteX29" fmla="*/ 58993 w 1283110"/>
                <a:gd name="connsiteY29" fmla="*/ 132736 h 553065"/>
                <a:gd name="connsiteX30" fmla="*/ 0 w 1283110"/>
                <a:gd name="connsiteY30" fmla="*/ 125362 h 55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3110" h="553065">
                  <a:moveTo>
                    <a:pt x="0" y="125362"/>
                  </a:moveTo>
                  <a:lnTo>
                    <a:pt x="51619" y="51620"/>
                  </a:lnTo>
                  <a:lnTo>
                    <a:pt x="140110" y="22123"/>
                  </a:lnTo>
                  <a:lnTo>
                    <a:pt x="243348" y="22123"/>
                  </a:lnTo>
                  <a:lnTo>
                    <a:pt x="368710" y="7374"/>
                  </a:lnTo>
                  <a:lnTo>
                    <a:pt x="449826" y="7374"/>
                  </a:lnTo>
                  <a:lnTo>
                    <a:pt x="604684" y="0"/>
                  </a:lnTo>
                  <a:lnTo>
                    <a:pt x="744793" y="14749"/>
                  </a:lnTo>
                  <a:lnTo>
                    <a:pt x="833284" y="14749"/>
                  </a:lnTo>
                  <a:lnTo>
                    <a:pt x="1201993" y="22123"/>
                  </a:lnTo>
                  <a:lnTo>
                    <a:pt x="1157748" y="125362"/>
                  </a:lnTo>
                  <a:lnTo>
                    <a:pt x="1098755" y="228600"/>
                  </a:lnTo>
                  <a:lnTo>
                    <a:pt x="1113503" y="331839"/>
                  </a:lnTo>
                  <a:lnTo>
                    <a:pt x="1283110" y="479323"/>
                  </a:lnTo>
                  <a:lnTo>
                    <a:pt x="1224116" y="553065"/>
                  </a:lnTo>
                  <a:lnTo>
                    <a:pt x="1120877" y="523568"/>
                  </a:lnTo>
                  <a:lnTo>
                    <a:pt x="1039761" y="501445"/>
                  </a:lnTo>
                  <a:lnTo>
                    <a:pt x="936522" y="479323"/>
                  </a:lnTo>
                  <a:lnTo>
                    <a:pt x="796413" y="442452"/>
                  </a:lnTo>
                  <a:lnTo>
                    <a:pt x="693174" y="427704"/>
                  </a:lnTo>
                  <a:lnTo>
                    <a:pt x="589935" y="435078"/>
                  </a:lnTo>
                  <a:lnTo>
                    <a:pt x="383458" y="427704"/>
                  </a:lnTo>
                  <a:lnTo>
                    <a:pt x="265471" y="427704"/>
                  </a:lnTo>
                  <a:lnTo>
                    <a:pt x="117987" y="427704"/>
                  </a:lnTo>
                  <a:lnTo>
                    <a:pt x="88490" y="420329"/>
                  </a:lnTo>
                  <a:lnTo>
                    <a:pt x="228600" y="346587"/>
                  </a:lnTo>
                  <a:lnTo>
                    <a:pt x="228600" y="346587"/>
                  </a:lnTo>
                  <a:lnTo>
                    <a:pt x="221226" y="250723"/>
                  </a:lnTo>
                  <a:lnTo>
                    <a:pt x="154858" y="199104"/>
                  </a:lnTo>
                  <a:lnTo>
                    <a:pt x="58993" y="132736"/>
                  </a:lnTo>
                  <a:lnTo>
                    <a:pt x="0" y="125362"/>
                  </a:lnTo>
                  <a:close/>
                </a:path>
              </a:pathLst>
            </a:custGeom>
            <a:solidFill>
              <a:srgbClr val="6A5B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xmlns="" id="{AECABD21-89E7-4678-9D27-AB41F68C95F9}"/>
                </a:ext>
              </a:extLst>
            </p:cNvPr>
            <p:cNvSpPr/>
            <p:nvPr/>
          </p:nvSpPr>
          <p:spPr>
            <a:xfrm>
              <a:off x="2013155" y="4316105"/>
              <a:ext cx="1069258" cy="663677"/>
            </a:xfrm>
            <a:custGeom>
              <a:avLst/>
              <a:gdLst>
                <a:gd name="connsiteX0" fmla="*/ 169606 w 1069258"/>
                <a:gd name="connsiteY0" fmla="*/ 103239 h 663677"/>
                <a:gd name="connsiteX1" fmla="*/ 361335 w 1069258"/>
                <a:gd name="connsiteY1" fmla="*/ 110613 h 663677"/>
                <a:gd name="connsiteX2" fmla="*/ 479322 w 1069258"/>
                <a:gd name="connsiteY2" fmla="*/ 103239 h 663677"/>
                <a:gd name="connsiteX3" fmla="*/ 612058 w 1069258"/>
                <a:gd name="connsiteY3" fmla="*/ 73742 h 663677"/>
                <a:gd name="connsiteX4" fmla="*/ 766916 w 1069258"/>
                <a:gd name="connsiteY4" fmla="*/ 51619 h 663677"/>
                <a:gd name="connsiteX5" fmla="*/ 877529 w 1069258"/>
                <a:gd name="connsiteY5" fmla="*/ 14748 h 663677"/>
                <a:gd name="connsiteX6" fmla="*/ 914400 w 1069258"/>
                <a:gd name="connsiteY6" fmla="*/ 0 h 663677"/>
                <a:gd name="connsiteX7" fmla="*/ 936522 w 1069258"/>
                <a:gd name="connsiteY7" fmla="*/ 22123 h 663677"/>
                <a:gd name="connsiteX8" fmla="*/ 936522 w 1069258"/>
                <a:gd name="connsiteY8" fmla="*/ 73742 h 663677"/>
                <a:gd name="connsiteX9" fmla="*/ 870155 w 1069258"/>
                <a:gd name="connsiteY9" fmla="*/ 140110 h 663677"/>
                <a:gd name="connsiteX10" fmla="*/ 848032 w 1069258"/>
                <a:gd name="connsiteY10" fmla="*/ 243348 h 663677"/>
                <a:gd name="connsiteX11" fmla="*/ 848032 w 1069258"/>
                <a:gd name="connsiteY11" fmla="*/ 294968 h 663677"/>
                <a:gd name="connsiteX12" fmla="*/ 1002890 w 1069258"/>
                <a:gd name="connsiteY12" fmla="*/ 383458 h 663677"/>
                <a:gd name="connsiteX13" fmla="*/ 1010264 w 1069258"/>
                <a:gd name="connsiteY13" fmla="*/ 464574 h 663677"/>
                <a:gd name="connsiteX14" fmla="*/ 1069258 w 1069258"/>
                <a:gd name="connsiteY14" fmla="*/ 567813 h 663677"/>
                <a:gd name="connsiteX15" fmla="*/ 1061884 w 1069258"/>
                <a:gd name="connsiteY15" fmla="*/ 626806 h 663677"/>
                <a:gd name="connsiteX16" fmla="*/ 1017639 w 1069258"/>
                <a:gd name="connsiteY16" fmla="*/ 641555 h 663677"/>
                <a:gd name="connsiteX17" fmla="*/ 936522 w 1069258"/>
                <a:gd name="connsiteY17" fmla="*/ 663677 h 663677"/>
                <a:gd name="connsiteX18" fmla="*/ 811161 w 1069258"/>
                <a:gd name="connsiteY18" fmla="*/ 663677 h 663677"/>
                <a:gd name="connsiteX19" fmla="*/ 744793 w 1069258"/>
                <a:gd name="connsiteY19" fmla="*/ 634181 h 663677"/>
                <a:gd name="connsiteX20" fmla="*/ 663677 w 1069258"/>
                <a:gd name="connsiteY20" fmla="*/ 612058 h 663677"/>
                <a:gd name="connsiteX21" fmla="*/ 604684 w 1069258"/>
                <a:gd name="connsiteY21" fmla="*/ 575187 h 663677"/>
                <a:gd name="connsiteX22" fmla="*/ 545690 w 1069258"/>
                <a:gd name="connsiteY22" fmla="*/ 516194 h 663677"/>
                <a:gd name="connsiteX23" fmla="*/ 508819 w 1069258"/>
                <a:gd name="connsiteY23" fmla="*/ 516194 h 663677"/>
                <a:gd name="connsiteX24" fmla="*/ 449826 w 1069258"/>
                <a:gd name="connsiteY24" fmla="*/ 501445 h 663677"/>
                <a:gd name="connsiteX25" fmla="*/ 368710 w 1069258"/>
                <a:gd name="connsiteY25" fmla="*/ 494071 h 663677"/>
                <a:gd name="connsiteX26" fmla="*/ 280219 w 1069258"/>
                <a:gd name="connsiteY26" fmla="*/ 457200 h 663677"/>
                <a:gd name="connsiteX27" fmla="*/ 206477 w 1069258"/>
                <a:gd name="connsiteY27" fmla="*/ 479323 h 663677"/>
                <a:gd name="connsiteX28" fmla="*/ 154858 w 1069258"/>
                <a:gd name="connsiteY28" fmla="*/ 435077 h 663677"/>
                <a:gd name="connsiteX29" fmla="*/ 191729 w 1069258"/>
                <a:gd name="connsiteY29" fmla="*/ 361335 h 663677"/>
                <a:gd name="connsiteX30" fmla="*/ 221226 w 1069258"/>
                <a:gd name="connsiteY30" fmla="*/ 309716 h 663677"/>
                <a:gd name="connsiteX31" fmla="*/ 265471 w 1069258"/>
                <a:gd name="connsiteY31" fmla="*/ 250723 h 663677"/>
                <a:gd name="connsiteX32" fmla="*/ 324464 w 1069258"/>
                <a:gd name="connsiteY32" fmla="*/ 228600 h 663677"/>
                <a:gd name="connsiteX33" fmla="*/ 368710 w 1069258"/>
                <a:gd name="connsiteY33" fmla="*/ 191729 h 663677"/>
                <a:gd name="connsiteX34" fmla="*/ 442451 w 1069258"/>
                <a:gd name="connsiteY34" fmla="*/ 162232 h 663677"/>
                <a:gd name="connsiteX35" fmla="*/ 361335 w 1069258"/>
                <a:gd name="connsiteY35" fmla="*/ 162232 h 663677"/>
                <a:gd name="connsiteX36" fmla="*/ 280219 w 1069258"/>
                <a:gd name="connsiteY36" fmla="*/ 169606 h 663677"/>
                <a:gd name="connsiteX37" fmla="*/ 206477 w 1069258"/>
                <a:gd name="connsiteY37" fmla="*/ 162232 h 663677"/>
                <a:gd name="connsiteX38" fmla="*/ 154858 w 1069258"/>
                <a:gd name="connsiteY38" fmla="*/ 154858 h 663677"/>
                <a:gd name="connsiteX39" fmla="*/ 103239 w 1069258"/>
                <a:gd name="connsiteY39" fmla="*/ 132735 h 663677"/>
                <a:gd name="connsiteX40" fmla="*/ 0 w 1069258"/>
                <a:gd name="connsiteY40" fmla="*/ 132735 h 663677"/>
                <a:gd name="connsiteX41" fmla="*/ 169606 w 1069258"/>
                <a:gd name="connsiteY41" fmla="*/ 103239 h 66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9258" h="663677">
                  <a:moveTo>
                    <a:pt x="169606" y="103239"/>
                  </a:moveTo>
                  <a:lnTo>
                    <a:pt x="361335" y="110613"/>
                  </a:lnTo>
                  <a:lnTo>
                    <a:pt x="479322" y="103239"/>
                  </a:lnTo>
                  <a:lnTo>
                    <a:pt x="612058" y="73742"/>
                  </a:lnTo>
                  <a:lnTo>
                    <a:pt x="766916" y="51619"/>
                  </a:lnTo>
                  <a:lnTo>
                    <a:pt x="877529" y="14748"/>
                  </a:lnTo>
                  <a:lnTo>
                    <a:pt x="914400" y="0"/>
                  </a:lnTo>
                  <a:lnTo>
                    <a:pt x="936522" y="22123"/>
                  </a:lnTo>
                  <a:lnTo>
                    <a:pt x="936522" y="73742"/>
                  </a:lnTo>
                  <a:lnTo>
                    <a:pt x="870155" y="140110"/>
                  </a:lnTo>
                  <a:lnTo>
                    <a:pt x="848032" y="243348"/>
                  </a:lnTo>
                  <a:lnTo>
                    <a:pt x="848032" y="294968"/>
                  </a:lnTo>
                  <a:lnTo>
                    <a:pt x="1002890" y="383458"/>
                  </a:lnTo>
                  <a:lnTo>
                    <a:pt x="1010264" y="464574"/>
                  </a:lnTo>
                  <a:lnTo>
                    <a:pt x="1069258" y="567813"/>
                  </a:lnTo>
                  <a:lnTo>
                    <a:pt x="1061884" y="626806"/>
                  </a:lnTo>
                  <a:lnTo>
                    <a:pt x="1017639" y="641555"/>
                  </a:lnTo>
                  <a:lnTo>
                    <a:pt x="936522" y="663677"/>
                  </a:lnTo>
                  <a:lnTo>
                    <a:pt x="811161" y="663677"/>
                  </a:lnTo>
                  <a:lnTo>
                    <a:pt x="744793" y="634181"/>
                  </a:lnTo>
                  <a:lnTo>
                    <a:pt x="663677" y="612058"/>
                  </a:lnTo>
                  <a:lnTo>
                    <a:pt x="604684" y="575187"/>
                  </a:lnTo>
                  <a:lnTo>
                    <a:pt x="545690" y="516194"/>
                  </a:lnTo>
                  <a:lnTo>
                    <a:pt x="508819" y="516194"/>
                  </a:lnTo>
                  <a:lnTo>
                    <a:pt x="449826" y="501445"/>
                  </a:lnTo>
                  <a:lnTo>
                    <a:pt x="368710" y="494071"/>
                  </a:lnTo>
                  <a:lnTo>
                    <a:pt x="280219" y="457200"/>
                  </a:lnTo>
                  <a:lnTo>
                    <a:pt x="206477" y="479323"/>
                  </a:lnTo>
                  <a:lnTo>
                    <a:pt x="154858" y="435077"/>
                  </a:lnTo>
                  <a:lnTo>
                    <a:pt x="191729" y="361335"/>
                  </a:lnTo>
                  <a:lnTo>
                    <a:pt x="221226" y="309716"/>
                  </a:lnTo>
                  <a:lnTo>
                    <a:pt x="265471" y="250723"/>
                  </a:lnTo>
                  <a:lnTo>
                    <a:pt x="324464" y="228600"/>
                  </a:lnTo>
                  <a:lnTo>
                    <a:pt x="368710" y="191729"/>
                  </a:lnTo>
                  <a:lnTo>
                    <a:pt x="442451" y="162232"/>
                  </a:lnTo>
                  <a:lnTo>
                    <a:pt x="361335" y="162232"/>
                  </a:lnTo>
                  <a:lnTo>
                    <a:pt x="280219" y="169606"/>
                  </a:lnTo>
                  <a:lnTo>
                    <a:pt x="206477" y="162232"/>
                  </a:lnTo>
                  <a:lnTo>
                    <a:pt x="154858" y="154858"/>
                  </a:lnTo>
                  <a:lnTo>
                    <a:pt x="103239" y="132735"/>
                  </a:lnTo>
                  <a:lnTo>
                    <a:pt x="0" y="132735"/>
                  </a:lnTo>
                  <a:lnTo>
                    <a:pt x="169606" y="103239"/>
                  </a:lnTo>
                  <a:close/>
                </a:path>
              </a:pathLst>
            </a:custGeom>
            <a:solidFill>
              <a:srgbClr val="EFF0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xmlns="" id="{557EA7F7-84DA-B0CD-A383-53048D927778}"/>
              </a:ext>
            </a:extLst>
          </p:cNvPr>
          <p:cNvPicPr>
            <a:picLocks noChangeAspect="1"/>
          </p:cNvPicPr>
          <p:nvPr/>
        </p:nvPicPr>
        <p:blipFill>
          <a:blip r:embed="rId3"/>
          <a:stretch>
            <a:fillRect/>
          </a:stretch>
        </p:blipFill>
        <p:spPr>
          <a:xfrm>
            <a:off x="153955" y="1303202"/>
            <a:ext cx="2971800" cy="4695825"/>
          </a:xfrm>
          <a:prstGeom prst="rect">
            <a:avLst/>
          </a:prstGeom>
        </p:spPr>
      </p:pic>
      <p:pic>
        <p:nvPicPr>
          <p:cNvPr id="2" name="Picture 1">
            <a:extLst>
              <a:ext uri="{FF2B5EF4-FFF2-40B4-BE49-F238E27FC236}">
                <a16:creationId xmlns:a16="http://schemas.microsoft.com/office/drawing/2014/main" xmlns="" id="{3C8D1608-DB06-FFA0-D8A3-F94E232F2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00901" y="1754562"/>
            <a:ext cx="7918828" cy="4695825"/>
          </a:xfrm>
          <a:prstGeom prst="rect">
            <a:avLst/>
          </a:prstGeom>
        </p:spPr>
      </p:pic>
    </p:spTree>
    <p:extLst>
      <p:ext uri="{BB962C8B-B14F-4D97-AF65-F5344CB8AC3E}">
        <p14:creationId xmlns:p14="http://schemas.microsoft.com/office/powerpoint/2010/main" val="237315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64C73"/>
        </a:solidFill>
        <a:effectLst/>
      </p:bgPr>
    </p:bg>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xmlns="" id="{17636366-C7A3-4620-894B-80AA7AD55C00}"/>
              </a:ext>
            </a:extLst>
          </p:cNvPr>
          <p:cNvSpPr/>
          <p:nvPr/>
        </p:nvSpPr>
        <p:spPr>
          <a:xfrm>
            <a:off x="10062985" y="6178559"/>
            <a:ext cx="2129016" cy="600190"/>
          </a:xfrm>
          <a:prstGeom prst="rect">
            <a:avLst/>
          </a:prstGeom>
          <a:solidFill>
            <a:srgbClr val="364C73"/>
          </a:solidFill>
          <a:ln>
            <a:solidFill>
              <a:srgbClr val="36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8764D31C-9228-42B3-A696-C79183CD9CB3}"/>
              </a:ext>
            </a:extLst>
          </p:cNvPr>
          <p:cNvSpPr/>
          <p:nvPr/>
        </p:nvSpPr>
        <p:spPr>
          <a:xfrm>
            <a:off x="0" y="0"/>
            <a:ext cx="12192000" cy="6858000"/>
          </a:xfrm>
          <a:prstGeom prst="rect">
            <a:avLst/>
          </a:prstGeom>
          <a:noFill/>
          <a:ln>
            <a:solidFill>
              <a:srgbClr val="36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xmlns="" id="{06A98343-AF92-45BC-8A85-318DAEE3E529}"/>
              </a:ext>
            </a:extLst>
          </p:cNvPr>
          <p:cNvSpPr txBox="1">
            <a:spLocks/>
          </p:cNvSpPr>
          <p:nvPr/>
        </p:nvSpPr>
        <p:spPr>
          <a:xfrm>
            <a:off x="0" y="-7454"/>
            <a:ext cx="12219985" cy="8728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E2F3D1"/>
                </a:solidFill>
                <a:latin typeface="Century Gothic" panose="020B0502020202020204" pitchFamily="34" charset="0"/>
              </a:rPr>
              <a:t>Results: Application to Current 2D Maps</a:t>
            </a:r>
          </a:p>
        </p:txBody>
      </p:sp>
      <p:sp>
        <p:nvSpPr>
          <p:cNvPr id="28" name="Rectangle 27">
            <a:extLst>
              <a:ext uri="{FF2B5EF4-FFF2-40B4-BE49-F238E27FC236}">
                <a16:creationId xmlns:a16="http://schemas.microsoft.com/office/drawing/2014/main" xmlns="" id="{A774602D-C2D1-4D4E-B0CA-FD909014FB40}"/>
              </a:ext>
            </a:extLst>
          </p:cNvPr>
          <p:cNvSpPr/>
          <p:nvPr/>
        </p:nvSpPr>
        <p:spPr>
          <a:xfrm>
            <a:off x="102890" y="1000292"/>
            <a:ext cx="11816207" cy="5412202"/>
          </a:xfrm>
          <a:prstGeom prst="rect">
            <a:avLst/>
          </a:prstGeom>
          <a:solidFill>
            <a:schemeClr val="bg1"/>
          </a:soli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E65004EC-C89D-4484-B701-2A060945F9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904" y="1206705"/>
            <a:ext cx="3868064" cy="4881438"/>
          </a:xfrm>
          <a:prstGeom prst="rect">
            <a:avLst/>
          </a:prstGeom>
        </p:spPr>
      </p:pic>
      <p:sp>
        <p:nvSpPr>
          <p:cNvPr id="48" name="Rectangle 47">
            <a:extLst>
              <a:ext uri="{FF2B5EF4-FFF2-40B4-BE49-F238E27FC236}">
                <a16:creationId xmlns:a16="http://schemas.microsoft.com/office/drawing/2014/main" xmlns="" id="{F506739C-273B-41DF-A4B3-061BE9C8A23F}"/>
              </a:ext>
            </a:extLst>
          </p:cNvPr>
          <p:cNvSpPr/>
          <p:nvPr/>
        </p:nvSpPr>
        <p:spPr>
          <a:xfrm>
            <a:off x="102891" y="6459218"/>
            <a:ext cx="3861277" cy="336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latin typeface="Century Gothic" panose="020B0502020202020204" pitchFamily="34" charset="0"/>
              </a:rPr>
              <a:t>Map from OCS Study BOEM 2021-014 (</a:t>
            </a:r>
            <a:r>
              <a:rPr lang="en-US" sz="1000" b="1" dirty="0" err="1">
                <a:solidFill>
                  <a:schemeClr val="bg1"/>
                </a:solidFill>
                <a:latin typeface="Century Gothic" panose="020B0502020202020204" pitchFamily="34" charset="0"/>
              </a:rPr>
              <a:t>Lierness</a:t>
            </a:r>
            <a:r>
              <a:rPr lang="en-US" sz="1000" b="1" dirty="0">
                <a:solidFill>
                  <a:schemeClr val="bg1"/>
                </a:solidFill>
                <a:latin typeface="Century Gothic" panose="020B0502020202020204" pitchFamily="34" charset="0"/>
              </a:rPr>
              <a:t> et al. 2021) </a:t>
            </a:r>
          </a:p>
        </p:txBody>
      </p:sp>
      <p:pic>
        <p:nvPicPr>
          <p:cNvPr id="9" name="Picture 8">
            <a:extLst>
              <a:ext uri="{FF2B5EF4-FFF2-40B4-BE49-F238E27FC236}">
                <a16:creationId xmlns:a16="http://schemas.microsoft.com/office/drawing/2014/main" xmlns="" id="{D5CAC03A-802D-3F9F-3851-9AF2C74633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0577" y="1258003"/>
            <a:ext cx="3754655" cy="4830140"/>
          </a:xfrm>
          <a:prstGeom prst="rect">
            <a:avLst/>
          </a:prstGeom>
        </p:spPr>
      </p:pic>
      <p:pic>
        <p:nvPicPr>
          <p:cNvPr id="11" name="Picture 10">
            <a:extLst>
              <a:ext uri="{FF2B5EF4-FFF2-40B4-BE49-F238E27FC236}">
                <a16:creationId xmlns:a16="http://schemas.microsoft.com/office/drawing/2014/main" xmlns="" id="{2D8D21E0-758C-4076-758D-BF4D6287A5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2107" y="1217338"/>
            <a:ext cx="3753108" cy="4890021"/>
          </a:xfrm>
          <a:prstGeom prst="rect">
            <a:avLst/>
          </a:prstGeom>
        </p:spPr>
      </p:pic>
      <p:grpSp>
        <p:nvGrpSpPr>
          <p:cNvPr id="13" name="Group 12">
            <a:extLst>
              <a:ext uri="{FF2B5EF4-FFF2-40B4-BE49-F238E27FC236}">
                <a16:creationId xmlns:a16="http://schemas.microsoft.com/office/drawing/2014/main" xmlns="" id="{85B08A5E-26E7-CDF2-1E60-B42CD6ADF711}"/>
              </a:ext>
            </a:extLst>
          </p:cNvPr>
          <p:cNvGrpSpPr/>
          <p:nvPr/>
        </p:nvGrpSpPr>
        <p:grpSpPr>
          <a:xfrm>
            <a:off x="207980" y="160834"/>
            <a:ext cx="808868" cy="753593"/>
            <a:chOff x="1496961" y="99167"/>
            <a:chExt cx="4203291" cy="5102942"/>
          </a:xfrm>
        </p:grpSpPr>
        <p:sp>
          <p:nvSpPr>
            <p:cNvPr id="14" name="Freeform: Shape 13">
              <a:extLst>
                <a:ext uri="{FF2B5EF4-FFF2-40B4-BE49-F238E27FC236}">
                  <a16:creationId xmlns:a16="http://schemas.microsoft.com/office/drawing/2014/main" xmlns="" id="{89736B26-4C1C-84E0-039C-040482CD7E19}"/>
                </a:ext>
              </a:extLst>
            </p:cNvPr>
            <p:cNvSpPr/>
            <p:nvPr/>
          </p:nvSpPr>
          <p:spPr>
            <a:xfrm>
              <a:off x="1496961" y="99167"/>
              <a:ext cx="4203291" cy="5102942"/>
            </a:xfrm>
            <a:custGeom>
              <a:avLst/>
              <a:gdLst>
                <a:gd name="connsiteX0" fmla="*/ 3952568 w 4203291"/>
                <a:gd name="connsiteY0" fmla="*/ 4896464 h 5102942"/>
                <a:gd name="connsiteX1" fmla="*/ 4041058 w 4203291"/>
                <a:gd name="connsiteY1" fmla="*/ 4962832 h 5102942"/>
                <a:gd name="connsiteX2" fmla="*/ 4114800 w 4203291"/>
                <a:gd name="connsiteY2" fmla="*/ 5029200 h 5102942"/>
                <a:gd name="connsiteX3" fmla="*/ 4173794 w 4203291"/>
                <a:gd name="connsiteY3" fmla="*/ 5102942 h 5102942"/>
                <a:gd name="connsiteX4" fmla="*/ 4203291 w 4203291"/>
                <a:gd name="connsiteY4" fmla="*/ 5066071 h 5102942"/>
                <a:gd name="connsiteX5" fmla="*/ 4195916 w 4203291"/>
                <a:gd name="connsiteY5" fmla="*/ 5007077 h 5102942"/>
                <a:gd name="connsiteX6" fmla="*/ 4173794 w 4203291"/>
                <a:gd name="connsiteY6" fmla="*/ 4955458 h 5102942"/>
                <a:gd name="connsiteX7" fmla="*/ 4144297 w 4203291"/>
                <a:gd name="connsiteY7" fmla="*/ 4911213 h 5102942"/>
                <a:gd name="connsiteX8" fmla="*/ 4122174 w 4203291"/>
                <a:gd name="connsiteY8" fmla="*/ 4881716 h 5102942"/>
                <a:gd name="connsiteX9" fmla="*/ 4122174 w 4203291"/>
                <a:gd name="connsiteY9" fmla="*/ 4852219 h 5102942"/>
                <a:gd name="connsiteX10" fmla="*/ 4100052 w 4203291"/>
                <a:gd name="connsiteY10" fmla="*/ 4822722 h 5102942"/>
                <a:gd name="connsiteX11" fmla="*/ 4063181 w 4203291"/>
                <a:gd name="connsiteY11" fmla="*/ 4815348 h 5102942"/>
                <a:gd name="connsiteX12" fmla="*/ 4041058 w 4203291"/>
                <a:gd name="connsiteY12" fmla="*/ 4807974 h 5102942"/>
                <a:gd name="connsiteX13" fmla="*/ 4018936 w 4203291"/>
                <a:gd name="connsiteY13" fmla="*/ 4800600 h 5102942"/>
                <a:gd name="connsiteX14" fmla="*/ 4004187 w 4203291"/>
                <a:gd name="connsiteY14" fmla="*/ 4682613 h 5102942"/>
                <a:gd name="connsiteX15" fmla="*/ 4004187 w 4203291"/>
                <a:gd name="connsiteY15" fmla="*/ 4638367 h 5102942"/>
                <a:gd name="connsiteX16" fmla="*/ 4004187 w 4203291"/>
                <a:gd name="connsiteY16" fmla="*/ 4557251 h 5102942"/>
                <a:gd name="connsiteX17" fmla="*/ 4018936 w 4203291"/>
                <a:gd name="connsiteY17" fmla="*/ 4513006 h 5102942"/>
                <a:gd name="connsiteX18" fmla="*/ 4004187 w 4203291"/>
                <a:gd name="connsiteY18" fmla="*/ 4468761 h 5102942"/>
                <a:gd name="connsiteX19" fmla="*/ 3908323 w 4203291"/>
                <a:gd name="connsiteY19" fmla="*/ 4387645 h 5102942"/>
                <a:gd name="connsiteX20" fmla="*/ 3760839 w 4203291"/>
                <a:gd name="connsiteY20" fmla="*/ 4313903 h 5102942"/>
                <a:gd name="connsiteX21" fmla="*/ 3598607 w 4203291"/>
                <a:gd name="connsiteY21" fmla="*/ 4254909 h 5102942"/>
                <a:gd name="connsiteX22" fmla="*/ 3480620 w 4203291"/>
                <a:gd name="connsiteY22" fmla="*/ 4240161 h 5102942"/>
                <a:gd name="connsiteX23" fmla="*/ 3347884 w 4203291"/>
                <a:gd name="connsiteY23" fmla="*/ 4210664 h 5102942"/>
                <a:gd name="connsiteX24" fmla="*/ 3274142 w 4203291"/>
                <a:gd name="connsiteY24" fmla="*/ 4122174 h 5102942"/>
                <a:gd name="connsiteX25" fmla="*/ 3229897 w 4203291"/>
                <a:gd name="connsiteY25" fmla="*/ 3923071 h 5102942"/>
                <a:gd name="connsiteX26" fmla="*/ 3207774 w 4203291"/>
                <a:gd name="connsiteY26" fmla="*/ 3709219 h 5102942"/>
                <a:gd name="connsiteX27" fmla="*/ 3222523 w 4203291"/>
                <a:gd name="connsiteY27" fmla="*/ 3517490 h 5102942"/>
                <a:gd name="connsiteX28" fmla="*/ 3340510 w 4203291"/>
                <a:gd name="connsiteY28" fmla="*/ 3281516 h 5102942"/>
                <a:gd name="connsiteX29" fmla="*/ 3517491 w 4203291"/>
                <a:gd name="connsiteY29" fmla="*/ 3060290 h 5102942"/>
                <a:gd name="connsiteX30" fmla="*/ 3650226 w 4203291"/>
                <a:gd name="connsiteY30" fmla="*/ 2905432 h 5102942"/>
                <a:gd name="connsiteX31" fmla="*/ 3664974 w 4203291"/>
                <a:gd name="connsiteY31" fmla="*/ 2706329 h 5102942"/>
                <a:gd name="connsiteX32" fmla="*/ 3672349 w 4203291"/>
                <a:gd name="connsiteY32" fmla="*/ 2521974 h 5102942"/>
                <a:gd name="connsiteX33" fmla="*/ 3620729 w 4203291"/>
                <a:gd name="connsiteY33" fmla="*/ 2249129 h 5102942"/>
                <a:gd name="connsiteX34" fmla="*/ 3591233 w 4203291"/>
                <a:gd name="connsiteY34" fmla="*/ 2013155 h 5102942"/>
                <a:gd name="connsiteX35" fmla="*/ 3539613 w 4203291"/>
                <a:gd name="connsiteY35" fmla="*/ 1843548 h 5102942"/>
                <a:gd name="connsiteX36" fmla="*/ 3480620 w 4203291"/>
                <a:gd name="connsiteY36" fmla="*/ 1703438 h 5102942"/>
                <a:gd name="connsiteX37" fmla="*/ 3333136 w 4203291"/>
                <a:gd name="connsiteY37" fmla="*/ 1378974 h 5102942"/>
                <a:gd name="connsiteX38" fmla="*/ 3052916 w 4203291"/>
                <a:gd name="connsiteY38" fmla="*/ 848032 h 5102942"/>
                <a:gd name="connsiteX39" fmla="*/ 2898058 w 4203291"/>
                <a:gd name="connsiteY39" fmla="*/ 634180 h 5102942"/>
                <a:gd name="connsiteX40" fmla="*/ 2691581 w 4203291"/>
                <a:gd name="connsiteY40" fmla="*/ 383458 h 5102942"/>
                <a:gd name="connsiteX41" fmla="*/ 2477729 w 4203291"/>
                <a:gd name="connsiteY41" fmla="*/ 206477 h 5102942"/>
                <a:gd name="connsiteX42" fmla="*/ 2359742 w 4203291"/>
                <a:gd name="connsiteY42" fmla="*/ 132735 h 5102942"/>
                <a:gd name="connsiteX43" fmla="*/ 2212258 w 4203291"/>
                <a:gd name="connsiteY43" fmla="*/ 44245 h 5102942"/>
                <a:gd name="connsiteX44" fmla="*/ 2094271 w 4203291"/>
                <a:gd name="connsiteY44" fmla="*/ 0 h 5102942"/>
                <a:gd name="connsiteX45" fmla="*/ 2042652 w 4203291"/>
                <a:gd name="connsiteY45" fmla="*/ 0 h 5102942"/>
                <a:gd name="connsiteX46" fmla="*/ 2013155 w 4203291"/>
                <a:gd name="connsiteY46" fmla="*/ 22122 h 5102942"/>
                <a:gd name="connsiteX47" fmla="*/ 1976284 w 4203291"/>
                <a:gd name="connsiteY47" fmla="*/ 36871 h 5102942"/>
                <a:gd name="connsiteX48" fmla="*/ 2064774 w 4203291"/>
                <a:gd name="connsiteY48" fmla="*/ 162232 h 5102942"/>
                <a:gd name="connsiteX49" fmla="*/ 2138516 w 4203291"/>
                <a:gd name="connsiteY49" fmla="*/ 567813 h 5102942"/>
                <a:gd name="connsiteX50" fmla="*/ 2190136 w 4203291"/>
                <a:gd name="connsiteY50" fmla="*/ 803787 h 5102942"/>
                <a:gd name="connsiteX51" fmla="*/ 2219633 w 4203291"/>
                <a:gd name="connsiteY51" fmla="*/ 1076632 h 5102942"/>
                <a:gd name="connsiteX52" fmla="*/ 2293374 w 4203291"/>
                <a:gd name="connsiteY52" fmla="*/ 1364225 h 5102942"/>
                <a:gd name="connsiteX53" fmla="*/ 2330245 w 4203291"/>
                <a:gd name="connsiteY53" fmla="*/ 1585451 h 5102942"/>
                <a:gd name="connsiteX54" fmla="*/ 2344994 w 4203291"/>
                <a:gd name="connsiteY54" fmla="*/ 1799303 h 5102942"/>
                <a:gd name="connsiteX55" fmla="*/ 2315497 w 4203291"/>
                <a:gd name="connsiteY55" fmla="*/ 2042651 h 5102942"/>
                <a:gd name="connsiteX56" fmla="*/ 2315497 w 4203291"/>
                <a:gd name="connsiteY56" fmla="*/ 2123767 h 5102942"/>
                <a:gd name="connsiteX57" fmla="*/ 2448233 w 4203291"/>
                <a:gd name="connsiteY57" fmla="*/ 2197509 h 5102942"/>
                <a:gd name="connsiteX58" fmla="*/ 2580968 w 4203291"/>
                <a:gd name="connsiteY58" fmla="*/ 2204884 h 5102942"/>
                <a:gd name="connsiteX59" fmla="*/ 2617839 w 4203291"/>
                <a:gd name="connsiteY59" fmla="*/ 2219632 h 5102942"/>
                <a:gd name="connsiteX60" fmla="*/ 2433484 w 4203291"/>
                <a:gd name="connsiteY60" fmla="*/ 2330245 h 5102942"/>
                <a:gd name="connsiteX61" fmla="*/ 2330245 w 4203291"/>
                <a:gd name="connsiteY61" fmla="*/ 2411361 h 5102942"/>
                <a:gd name="connsiteX62" fmla="*/ 2219633 w 4203291"/>
                <a:gd name="connsiteY62" fmla="*/ 2448232 h 5102942"/>
                <a:gd name="connsiteX63" fmla="*/ 2042652 w 4203291"/>
                <a:gd name="connsiteY63" fmla="*/ 2735825 h 5102942"/>
                <a:gd name="connsiteX64" fmla="*/ 1843549 w 4203291"/>
                <a:gd name="connsiteY64" fmla="*/ 3266767 h 5102942"/>
                <a:gd name="connsiteX65" fmla="*/ 1755058 w 4203291"/>
                <a:gd name="connsiteY65" fmla="*/ 3746090 h 5102942"/>
                <a:gd name="connsiteX66" fmla="*/ 1718187 w 4203291"/>
                <a:gd name="connsiteY66" fmla="*/ 4055806 h 5102942"/>
                <a:gd name="connsiteX67" fmla="*/ 1673942 w 4203291"/>
                <a:gd name="connsiteY67" fmla="*/ 4107425 h 5102942"/>
                <a:gd name="connsiteX68" fmla="*/ 1622323 w 4203291"/>
                <a:gd name="connsiteY68" fmla="*/ 4122174 h 5102942"/>
                <a:gd name="connsiteX69" fmla="*/ 1533833 w 4203291"/>
                <a:gd name="connsiteY69" fmla="*/ 4151671 h 5102942"/>
                <a:gd name="connsiteX70" fmla="*/ 1437968 w 4203291"/>
                <a:gd name="connsiteY70" fmla="*/ 4159045 h 5102942"/>
                <a:gd name="connsiteX71" fmla="*/ 1371600 w 4203291"/>
                <a:gd name="connsiteY71" fmla="*/ 4188542 h 5102942"/>
                <a:gd name="connsiteX72" fmla="*/ 1371600 w 4203291"/>
                <a:gd name="connsiteY72" fmla="*/ 4218038 h 5102942"/>
                <a:gd name="connsiteX73" fmla="*/ 1238865 w 4203291"/>
                <a:gd name="connsiteY73" fmla="*/ 4247535 h 5102942"/>
                <a:gd name="connsiteX74" fmla="*/ 988142 w 4203291"/>
                <a:gd name="connsiteY74" fmla="*/ 4306529 h 5102942"/>
                <a:gd name="connsiteX75" fmla="*/ 818536 w 4203291"/>
                <a:gd name="connsiteY75" fmla="*/ 4313903 h 5102942"/>
                <a:gd name="connsiteX76" fmla="*/ 442452 w 4203291"/>
                <a:gd name="connsiteY76" fmla="*/ 4321277 h 5102942"/>
                <a:gd name="connsiteX77" fmla="*/ 176981 w 4203291"/>
                <a:gd name="connsiteY77" fmla="*/ 4350774 h 5102942"/>
                <a:gd name="connsiteX78" fmla="*/ 44245 w 4203291"/>
                <a:gd name="connsiteY78" fmla="*/ 4380271 h 5102942"/>
                <a:gd name="connsiteX79" fmla="*/ 0 w 4203291"/>
                <a:gd name="connsiteY79" fmla="*/ 4446638 h 5102942"/>
                <a:gd name="connsiteX80" fmla="*/ 125362 w 4203291"/>
                <a:gd name="connsiteY80" fmla="*/ 4520380 h 5102942"/>
                <a:gd name="connsiteX81" fmla="*/ 228600 w 4203291"/>
                <a:gd name="connsiteY81" fmla="*/ 4594122 h 5102942"/>
                <a:gd name="connsiteX82" fmla="*/ 235974 w 4203291"/>
                <a:gd name="connsiteY82" fmla="*/ 4653116 h 5102942"/>
                <a:gd name="connsiteX83" fmla="*/ 169607 w 4203291"/>
                <a:gd name="connsiteY83" fmla="*/ 4726858 h 5102942"/>
                <a:gd name="connsiteX84" fmla="*/ 110613 w 4203291"/>
                <a:gd name="connsiteY84" fmla="*/ 4748980 h 5102942"/>
                <a:gd name="connsiteX85" fmla="*/ 235974 w 4203291"/>
                <a:gd name="connsiteY85" fmla="*/ 4763729 h 5102942"/>
                <a:gd name="connsiteX86" fmla="*/ 567813 w 4203291"/>
                <a:gd name="connsiteY86" fmla="*/ 4771103 h 5102942"/>
                <a:gd name="connsiteX87" fmla="*/ 781665 w 4203291"/>
                <a:gd name="connsiteY87" fmla="*/ 4763729 h 5102942"/>
                <a:gd name="connsiteX88" fmla="*/ 980768 w 4203291"/>
                <a:gd name="connsiteY88" fmla="*/ 4815348 h 5102942"/>
                <a:gd name="connsiteX89" fmla="*/ 1209368 w 4203291"/>
                <a:gd name="connsiteY89" fmla="*/ 4866967 h 5102942"/>
                <a:gd name="connsiteX90" fmla="*/ 1423220 w 4203291"/>
                <a:gd name="connsiteY90" fmla="*/ 4896464 h 5102942"/>
                <a:gd name="connsiteX91" fmla="*/ 1696065 w 4203291"/>
                <a:gd name="connsiteY91" fmla="*/ 4948084 h 5102942"/>
                <a:gd name="connsiteX92" fmla="*/ 1836174 w 4203291"/>
                <a:gd name="connsiteY92" fmla="*/ 4962832 h 5102942"/>
                <a:gd name="connsiteX93" fmla="*/ 1954162 w 4203291"/>
                <a:gd name="connsiteY93" fmla="*/ 5029200 h 5102942"/>
                <a:gd name="connsiteX94" fmla="*/ 1954162 w 4203291"/>
                <a:gd name="connsiteY94" fmla="*/ 5029200 h 5102942"/>
                <a:gd name="connsiteX95" fmla="*/ 2116394 w 4203291"/>
                <a:gd name="connsiteY95" fmla="*/ 5073445 h 5102942"/>
                <a:gd name="connsiteX96" fmla="*/ 2256504 w 4203291"/>
                <a:gd name="connsiteY96" fmla="*/ 5073445 h 5102942"/>
                <a:gd name="connsiteX97" fmla="*/ 2485104 w 4203291"/>
                <a:gd name="connsiteY97" fmla="*/ 5073445 h 5102942"/>
                <a:gd name="connsiteX98" fmla="*/ 2765323 w 4203291"/>
                <a:gd name="connsiteY98" fmla="*/ 5073445 h 5102942"/>
                <a:gd name="connsiteX99" fmla="*/ 2898058 w 4203291"/>
                <a:gd name="connsiteY99" fmla="*/ 5058696 h 5102942"/>
                <a:gd name="connsiteX100" fmla="*/ 3008671 w 4203291"/>
                <a:gd name="connsiteY100" fmla="*/ 5088193 h 5102942"/>
                <a:gd name="connsiteX101" fmla="*/ 3170904 w 4203291"/>
                <a:gd name="connsiteY101" fmla="*/ 5088193 h 5102942"/>
                <a:gd name="connsiteX102" fmla="*/ 3325762 w 4203291"/>
                <a:gd name="connsiteY102" fmla="*/ 5080819 h 5102942"/>
                <a:gd name="connsiteX103" fmla="*/ 3399504 w 4203291"/>
                <a:gd name="connsiteY103" fmla="*/ 5066071 h 5102942"/>
                <a:gd name="connsiteX104" fmla="*/ 3532239 w 4203291"/>
                <a:gd name="connsiteY104" fmla="*/ 5021825 h 5102942"/>
                <a:gd name="connsiteX105" fmla="*/ 3709220 w 4203291"/>
                <a:gd name="connsiteY105" fmla="*/ 4962832 h 5102942"/>
                <a:gd name="connsiteX106" fmla="*/ 3827207 w 4203291"/>
                <a:gd name="connsiteY106" fmla="*/ 4948084 h 5102942"/>
                <a:gd name="connsiteX107" fmla="*/ 3952568 w 4203291"/>
                <a:gd name="connsiteY107" fmla="*/ 4896464 h 510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203291" h="5102942">
                  <a:moveTo>
                    <a:pt x="3952568" y="4896464"/>
                  </a:moveTo>
                  <a:lnTo>
                    <a:pt x="4041058" y="4962832"/>
                  </a:lnTo>
                  <a:lnTo>
                    <a:pt x="4114800" y="5029200"/>
                  </a:lnTo>
                  <a:lnTo>
                    <a:pt x="4173794" y="5102942"/>
                  </a:lnTo>
                  <a:lnTo>
                    <a:pt x="4203291" y="5066071"/>
                  </a:lnTo>
                  <a:lnTo>
                    <a:pt x="4195916" y="5007077"/>
                  </a:lnTo>
                  <a:lnTo>
                    <a:pt x="4173794" y="4955458"/>
                  </a:lnTo>
                  <a:lnTo>
                    <a:pt x="4144297" y="4911213"/>
                  </a:lnTo>
                  <a:lnTo>
                    <a:pt x="4122174" y="4881716"/>
                  </a:lnTo>
                  <a:lnTo>
                    <a:pt x="4122174" y="4852219"/>
                  </a:lnTo>
                  <a:lnTo>
                    <a:pt x="4100052" y="4822722"/>
                  </a:lnTo>
                  <a:lnTo>
                    <a:pt x="4063181" y="4815348"/>
                  </a:lnTo>
                  <a:lnTo>
                    <a:pt x="4041058" y="4807974"/>
                  </a:lnTo>
                  <a:lnTo>
                    <a:pt x="4018936" y="4800600"/>
                  </a:lnTo>
                  <a:lnTo>
                    <a:pt x="4004187" y="4682613"/>
                  </a:lnTo>
                  <a:lnTo>
                    <a:pt x="4004187" y="4638367"/>
                  </a:lnTo>
                  <a:lnTo>
                    <a:pt x="4004187" y="4557251"/>
                  </a:lnTo>
                  <a:lnTo>
                    <a:pt x="4018936" y="4513006"/>
                  </a:lnTo>
                  <a:lnTo>
                    <a:pt x="4004187" y="4468761"/>
                  </a:lnTo>
                  <a:lnTo>
                    <a:pt x="3908323" y="4387645"/>
                  </a:lnTo>
                  <a:lnTo>
                    <a:pt x="3760839" y="4313903"/>
                  </a:lnTo>
                  <a:lnTo>
                    <a:pt x="3598607" y="4254909"/>
                  </a:lnTo>
                  <a:lnTo>
                    <a:pt x="3480620" y="4240161"/>
                  </a:lnTo>
                  <a:lnTo>
                    <a:pt x="3347884" y="4210664"/>
                  </a:lnTo>
                  <a:lnTo>
                    <a:pt x="3274142" y="4122174"/>
                  </a:lnTo>
                  <a:lnTo>
                    <a:pt x="3229897" y="3923071"/>
                  </a:lnTo>
                  <a:lnTo>
                    <a:pt x="3207774" y="3709219"/>
                  </a:lnTo>
                  <a:lnTo>
                    <a:pt x="3222523" y="3517490"/>
                  </a:lnTo>
                  <a:lnTo>
                    <a:pt x="3340510" y="3281516"/>
                  </a:lnTo>
                  <a:lnTo>
                    <a:pt x="3517491" y="3060290"/>
                  </a:lnTo>
                  <a:lnTo>
                    <a:pt x="3650226" y="2905432"/>
                  </a:lnTo>
                  <a:lnTo>
                    <a:pt x="3664974" y="2706329"/>
                  </a:lnTo>
                  <a:lnTo>
                    <a:pt x="3672349" y="2521974"/>
                  </a:lnTo>
                  <a:lnTo>
                    <a:pt x="3620729" y="2249129"/>
                  </a:lnTo>
                  <a:lnTo>
                    <a:pt x="3591233" y="2013155"/>
                  </a:lnTo>
                  <a:lnTo>
                    <a:pt x="3539613" y="1843548"/>
                  </a:lnTo>
                  <a:lnTo>
                    <a:pt x="3480620" y="1703438"/>
                  </a:lnTo>
                  <a:lnTo>
                    <a:pt x="3333136" y="1378974"/>
                  </a:lnTo>
                  <a:lnTo>
                    <a:pt x="3052916" y="848032"/>
                  </a:lnTo>
                  <a:lnTo>
                    <a:pt x="2898058" y="634180"/>
                  </a:lnTo>
                  <a:lnTo>
                    <a:pt x="2691581" y="383458"/>
                  </a:lnTo>
                  <a:lnTo>
                    <a:pt x="2477729" y="206477"/>
                  </a:lnTo>
                  <a:lnTo>
                    <a:pt x="2359742" y="132735"/>
                  </a:lnTo>
                  <a:lnTo>
                    <a:pt x="2212258" y="44245"/>
                  </a:lnTo>
                  <a:lnTo>
                    <a:pt x="2094271" y="0"/>
                  </a:lnTo>
                  <a:lnTo>
                    <a:pt x="2042652" y="0"/>
                  </a:lnTo>
                  <a:lnTo>
                    <a:pt x="2013155" y="22122"/>
                  </a:lnTo>
                  <a:lnTo>
                    <a:pt x="1976284" y="36871"/>
                  </a:lnTo>
                  <a:lnTo>
                    <a:pt x="2064774" y="162232"/>
                  </a:lnTo>
                  <a:lnTo>
                    <a:pt x="2138516" y="567813"/>
                  </a:lnTo>
                  <a:lnTo>
                    <a:pt x="2190136" y="803787"/>
                  </a:lnTo>
                  <a:lnTo>
                    <a:pt x="2219633" y="1076632"/>
                  </a:lnTo>
                  <a:lnTo>
                    <a:pt x="2293374" y="1364225"/>
                  </a:lnTo>
                  <a:lnTo>
                    <a:pt x="2330245" y="1585451"/>
                  </a:lnTo>
                  <a:lnTo>
                    <a:pt x="2344994" y="1799303"/>
                  </a:lnTo>
                  <a:lnTo>
                    <a:pt x="2315497" y="2042651"/>
                  </a:lnTo>
                  <a:lnTo>
                    <a:pt x="2315497" y="2123767"/>
                  </a:lnTo>
                  <a:lnTo>
                    <a:pt x="2448233" y="2197509"/>
                  </a:lnTo>
                  <a:lnTo>
                    <a:pt x="2580968" y="2204884"/>
                  </a:lnTo>
                  <a:lnTo>
                    <a:pt x="2617839" y="2219632"/>
                  </a:lnTo>
                  <a:lnTo>
                    <a:pt x="2433484" y="2330245"/>
                  </a:lnTo>
                  <a:lnTo>
                    <a:pt x="2330245" y="2411361"/>
                  </a:lnTo>
                  <a:lnTo>
                    <a:pt x="2219633" y="2448232"/>
                  </a:lnTo>
                  <a:lnTo>
                    <a:pt x="2042652" y="2735825"/>
                  </a:lnTo>
                  <a:lnTo>
                    <a:pt x="1843549" y="3266767"/>
                  </a:lnTo>
                  <a:lnTo>
                    <a:pt x="1755058" y="3746090"/>
                  </a:lnTo>
                  <a:lnTo>
                    <a:pt x="1718187" y="4055806"/>
                  </a:lnTo>
                  <a:lnTo>
                    <a:pt x="1673942" y="4107425"/>
                  </a:lnTo>
                  <a:lnTo>
                    <a:pt x="1622323" y="4122174"/>
                  </a:lnTo>
                  <a:lnTo>
                    <a:pt x="1533833" y="4151671"/>
                  </a:lnTo>
                  <a:lnTo>
                    <a:pt x="1437968" y="4159045"/>
                  </a:lnTo>
                  <a:lnTo>
                    <a:pt x="1371600" y="4188542"/>
                  </a:lnTo>
                  <a:lnTo>
                    <a:pt x="1371600" y="4218038"/>
                  </a:lnTo>
                  <a:lnTo>
                    <a:pt x="1238865" y="4247535"/>
                  </a:lnTo>
                  <a:lnTo>
                    <a:pt x="988142" y="4306529"/>
                  </a:lnTo>
                  <a:lnTo>
                    <a:pt x="818536" y="4313903"/>
                  </a:lnTo>
                  <a:lnTo>
                    <a:pt x="442452" y="4321277"/>
                  </a:lnTo>
                  <a:lnTo>
                    <a:pt x="176981" y="4350774"/>
                  </a:lnTo>
                  <a:lnTo>
                    <a:pt x="44245" y="4380271"/>
                  </a:lnTo>
                  <a:lnTo>
                    <a:pt x="0" y="4446638"/>
                  </a:lnTo>
                  <a:lnTo>
                    <a:pt x="125362" y="4520380"/>
                  </a:lnTo>
                  <a:lnTo>
                    <a:pt x="228600" y="4594122"/>
                  </a:lnTo>
                  <a:lnTo>
                    <a:pt x="235974" y="4653116"/>
                  </a:lnTo>
                  <a:lnTo>
                    <a:pt x="169607" y="4726858"/>
                  </a:lnTo>
                  <a:lnTo>
                    <a:pt x="110613" y="4748980"/>
                  </a:lnTo>
                  <a:lnTo>
                    <a:pt x="235974" y="4763729"/>
                  </a:lnTo>
                  <a:lnTo>
                    <a:pt x="567813" y="4771103"/>
                  </a:lnTo>
                  <a:lnTo>
                    <a:pt x="781665" y="4763729"/>
                  </a:lnTo>
                  <a:lnTo>
                    <a:pt x="980768" y="4815348"/>
                  </a:lnTo>
                  <a:lnTo>
                    <a:pt x="1209368" y="4866967"/>
                  </a:lnTo>
                  <a:lnTo>
                    <a:pt x="1423220" y="4896464"/>
                  </a:lnTo>
                  <a:lnTo>
                    <a:pt x="1696065" y="4948084"/>
                  </a:lnTo>
                  <a:lnTo>
                    <a:pt x="1836174" y="4962832"/>
                  </a:lnTo>
                  <a:lnTo>
                    <a:pt x="1954162" y="5029200"/>
                  </a:lnTo>
                  <a:lnTo>
                    <a:pt x="1954162" y="5029200"/>
                  </a:lnTo>
                  <a:lnTo>
                    <a:pt x="2116394" y="5073445"/>
                  </a:lnTo>
                  <a:lnTo>
                    <a:pt x="2256504" y="5073445"/>
                  </a:lnTo>
                  <a:lnTo>
                    <a:pt x="2485104" y="5073445"/>
                  </a:lnTo>
                  <a:lnTo>
                    <a:pt x="2765323" y="5073445"/>
                  </a:lnTo>
                  <a:lnTo>
                    <a:pt x="2898058" y="5058696"/>
                  </a:lnTo>
                  <a:lnTo>
                    <a:pt x="3008671" y="5088193"/>
                  </a:lnTo>
                  <a:lnTo>
                    <a:pt x="3170904" y="5088193"/>
                  </a:lnTo>
                  <a:lnTo>
                    <a:pt x="3325762" y="5080819"/>
                  </a:lnTo>
                  <a:lnTo>
                    <a:pt x="3399504" y="5066071"/>
                  </a:lnTo>
                  <a:lnTo>
                    <a:pt x="3532239" y="5021825"/>
                  </a:lnTo>
                  <a:lnTo>
                    <a:pt x="3709220" y="4962832"/>
                  </a:lnTo>
                  <a:lnTo>
                    <a:pt x="3827207" y="4948084"/>
                  </a:lnTo>
                  <a:lnTo>
                    <a:pt x="3952568" y="4896464"/>
                  </a:lnTo>
                  <a:close/>
                </a:path>
              </a:pathLst>
            </a:custGeom>
            <a:solidFill>
              <a:srgbClr val="3732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xmlns="" id="{95DA44CC-C2AC-246A-29CC-02CD09A75F25}"/>
                </a:ext>
              </a:extLst>
            </p:cNvPr>
            <p:cNvSpPr/>
            <p:nvPr/>
          </p:nvSpPr>
          <p:spPr>
            <a:xfrm>
              <a:off x="3281516" y="2562147"/>
              <a:ext cx="1769807" cy="1246239"/>
            </a:xfrm>
            <a:custGeom>
              <a:avLst/>
              <a:gdLst>
                <a:gd name="connsiteX0" fmla="*/ 36871 w 1769807"/>
                <a:gd name="connsiteY0" fmla="*/ 1135626 h 1246239"/>
                <a:gd name="connsiteX1" fmla="*/ 199103 w 1769807"/>
                <a:gd name="connsiteY1" fmla="*/ 958645 h 1246239"/>
                <a:gd name="connsiteX2" fmla="*/ 258097 w 1769807"/>
                <a:gd name="connsiteY2" fmla="*/ 855407 h 1246239"/>
                <a:gd name="connsiteX3" fmla="*/ 353961 w 1769807"/>
                <a:gd name="connsiteY3" fmla="*/ 759542 h 1246239"/>
                <a:gd name="connsiteX4" fmla="*/ 449826 w 1769807"/>
                <a:gd name="connsiteY4" fmla="*/ 656304 h 1246239"/>
                <a:gd name="connsiteX5" fmla="*/ 501445 w 1769807"/>
                <a:gd name="connsiteY5" fmla="*/ 582562 h 1246239"/>
                <a:gd name="connsiteX6" fmla="*/ 553065 w 1769807"/>
                <a:gd name="connsiteY6" fmla="*/ 464575 h 1246239"/>
                <a:gd name="connsiteX7" fmla="*/ 648929 w 1769807"/>
                <a:gd name="connsiteY7" fmla="*/ 420329 h 1246239"/>
                <a:gd name="connsiteX8" fmla="*/ 730045 w 1769807"/>
                <a:gd name="connsiteY8" fmla="*/ 331839 h 1246239"/>
                <a:gd name="connsiteX9" fmla="*/ 848032 w 1769807"/>
                <a:gd name="connsiteY9" fmla="*/ 243349 h 1246239"/>
                <a:gd name="connsiteX10" fmla="*/ 973394 w 1769807"/>
                <a:gd name="connsiteY10" fmla="*/ 176981 h 1246239"/>
                <a:gd name="connsiteX11" fmla="*/ 1106129 w 1769807"/>
                <a:gd name="connsiteY11" fmla="*/ 147484 h 1246239"/>
                <a:gd name="connsiteX12" fmla="*/ 1290484 w 1769807"/>
                <a:gd name="connsiteY12" fmla="*/ 81116 h 1246239"/>
                <a:gd name="connsiteX13" fmla="*/ 1423219 w 1769807"/>
                <a:gd name="connsiteY13" fmla="*/ 22123 h 1246239"/>
                <a:gd name="connsiteX14" fmla="*/ 1600200 w 1769807"/>
                <a:gd name="connsiteY14" fmla="*/ 0 h 1246239"/>
                <a:gd name="connsiteX15" fmla="*/ 1725561 w 1769807"/>
                <a:gd name="connsiteY15" fmla="*/ 0 h 1246239"/>
                <a:gd name="connsiteX16" fmla="*/ 1769807 w 1769807"/>
                <a:gd name="connsiteY16" fmla="*/ 169607 h 1246239"/>
                <a:gd name="connsiteX17" fmla="*/ 1769807 w 1769807"/>
                <a:gd name="connsiteY17" fmla="*/ 265471 h 1246239"/>
                <a:gd name="connsiteX18" fmla="*/ 1703439 w 1769807"/>
                <a:gd name="connsiteY18" fmla="*/ 353962 h 1246239"/>
                <a:gd name="connsiteX19" fmla="*/ 1622323 w 1769807"/>
                <a:gd name="connsiteY19" fmla="*/ 398207 h 1246239"/>
                <a:gd name="connsiteX20" fmla="*/ 1445342 w 1769807"/>
                <a:gd name="connsiteY20" fmla="*/ 427704 h 1246239"/>
                <a:gd name="connsiteX21" fmla="*/ 1305232 w 1769807"/>
                <a:gd name="connsiteY21" fmla="*/ 471949 h 1246239"/>
                <a:gd name="connsiteX22" fmla="*/ 1253613 w 1769807"/>
                <a:gd name="connsiteY22" fmla="*/ 508820 h 1246239"/>
                <a:gd name="connsiteX23" fmla="*/ 1143000 w 1769807"/>
                <a:gd name="connsiteY23" fmla="*/ 575187 h 1246239"/>
                <a:gd name="connsiteX24" fmla="*/ 973394 w 1769807"/>
                <a:gd name="connsiteY24" fmla="*/ 589936 h 1246239"/>
                <a:gd name="connsiteX25" fmla="*/ 833284 w 1769807"/>
                <a:gd name="connsiteY25" fmla="*/ 648929 h 1246239"/>
                <a:gd name="connsiteX26" fmla="*/ 685800 w 1769807"/>
                <a:gd name="connsiteY26" fmla="*/ 722671 h 1246239"/>
                <a:gd name="connsiteX27" fmla="*/ 612058 w 1769807"/>
                <a:gd name="connsiteY27" fmla="*/ 825910 h 1246239"/>
                <a:gd name="connsiteX28" fmla="*/ 501445 w 1769807"/>
                <a:gd name="connsiteY28" fmla="*/ 943897 h 1246239"/>
                <a:gd name="connsiteX29" fmla="*/ 390832 w 1769807"/>
                <a:gd name="connsiteY29" fmla="*/ 1002891 h 1246239"/>
                <a:gd name="connsiteX30" fmla="*/ 324465 w 1769807"/>
                <a:gd name="connsiteY30" fmla="*/ 1106129 h 1246239"/>
                <a:gd name="connsiteX31" fmla="*/ 235974 w 1769807"/>
                <a:gd name="connsiteY31" fmla="*/ 1172497 h 1246239"/>
                <a:gd name="connsiteX32" fmla="*/ 140110 w 1769807"/>
                <a:gd name="connsiteY32" fmla="*/ 1209368 h 1246239"/>
                <a:gd name="connsiteX33" fmla="*/ 36871 w 1769807"/>
                <a:gd name="connsiteY33" fmla="*/ 1246239 h 1246239"/>
                <a:gd name="connsiteX34" fmla="*/ 0 w 1769807"/>
                <a:gd name="connsiteY34" fmla="*/ 1194620 h 1246239"/>
                <a:gd name="connsiteX35" fmla="*/ 36871 w 1769807"/>
                <a:gd name="connsiteY35" fmla="*/ 1135626 h 124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9807" h="1246239">
                  <a:moveTo>
                    <a:pt x="36871" y="1135626"/>
                  </a:moveTo>
                  <a:lnTo>
                    <a:pt x="199103" y="958645"/>
                  </a:lnTo>
                  <a:lnTo>
                    <a:pt x="258097" y="855407"/>
                  </a:lnTo>
                  <a:lnTo>
                    <a:pt x="353961" y="759542"/>
                  </a:lnTo>
                  <a:lnTo>
                    <a:pt x="449826" y="656304"/>
                  </a:lnTo>
                  <a:lnTo>
                    <a:pt x="501445" y="582562"/>
                  </a:lnTo>
                  <a:lnTo>
                    <a:pt x="553065" y="464575"/>
                  </a:lnTo>
                  <a:lnTo>
                    <a:pt x="648929" y="420329"/>
                  </a:lnTo>
                  <a:lnTo>
                    <a:pt x="730045" y="331839"/>
                  </a:lnTo>
                  <a:lnTo>
                    <a:pt x="848032" y="243349"/>
                  </a:lnTo>
                  <a:lnTo>
                    <a:pt x="973394" y="176981"/>
                  </a:lnTo>
                  <a:lnTo>
                    <a:pt x="1106129" y="147484"/>
                  </a:lnTo>
                  <a:lnTo>
                    <a:pt x="1290484" y="81116"/>
                  </a:lnTo>
                  <a:lnTo>
                    <a:pt x="1423219" y="22123"/>
                  </a:lnTo>
                  <a:lnTo>
                    <a:pt x="1600200" y="0"/>
                  </a:lnTo>
                  <a:lnTo>
                    <a:pt x="1725561" y="0"/>
                  </a:lnTo>
                  <a:lnTo>
                    <a:pt x="1769807" y="169607"/>
                  </a:lnTo>
                  <a:lnTo>
                    <a:pt x="1769807" y="265471"/>
                  </a:lnTo>
                  <a:lnTo>
                    <a:pt x="1703439" y="353962"/>
                  </a:lnTo>
                  <a:lnTo>
                    <a:pt x="1622323" y="398207"/>
                  </a:lnTo>
                  <a:lnTo>
                    <a:pt x="1445342" y="427704"/>
                  </a:lnTo>
                  <a:lnTo>
                    <a:pt x="1305232" y="471949"/>
                  </a:lnTo>
                  <a:lnTo>
                    <a:pt x="1253613" y="508820"/>
                  </a:lnTo>
                  <a:lnTo>
                    <a:pt x="1143000" y="575187"/>
                  </a:lnTo>
                  <a:lnTo>
                    <a:pt x="973394" y="589936"/>
                  </a:lnTo>
                  <a:lnTo>
                    <a:pt x="833284" y="648929"/>
                  </a:lnTo>
                  <a:lnTo>
                    <a:pt x="685800" y="722671"/>
                  </a:lnTo>
                  <a:lnTo>
                    <a:pt x="612058" y="825910"/>
                  </a:lnTo>
                  <a:lnTo>
                    <a:pt x="501445" y="943897"/>
                  </a:lnTo>
                  <a:lnTo>
                    <a:pt x="390832" y="1002891"/>
                  </a:lnTo>
                  <a:lnTo>
                    <a:pt x="324465" y="1106129"/>
                  </a:lnTo>
                  <a:lnTo>
                    <a:pt x="235974" y="1172497"/>
                  </a:lnTo>
                  <a:lnTo>
                    <a:pt x="140110" y="1209368"/>
                  </a:lnTo>
                  <a:lnTo>
                    <a:pt x="36871" y="1246239"/>
                  </a:lnTo>
                  <a:lnTo>
                    <a:pt x="0" y="1194620"/>
                  </a:lnTo>
                  <a:lnTo>
                    <a:pt x="36871" y="1135626"/>
                  </a:lnTo>
                  <a:close/>
                </a:path>
              </a:pathLst>
            </a:custGeom>
            <a:solidFill>
              <a:srgbClr val="635C6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xmlns="" id="{EF7866B0-E5A6-984D-98BC-8598F6B3017E}"/>
                </a:ext>
              </a:extLst>
            </p:cNvPr>
            <p:cNvSpPr/>
            <p:nvPr/>
          </p:nvSpPr>
          <p:spPr>
            <a:xfrm>
              <a:off x="2898058" y="4125476"/>
              <a:ext cx="2639961" cy="870155"/>
            </a:xfrm>
            <a:custGeom>
              <a:avLst/>
              <a:gdLst>
                <a:gd name="connsiteX0" fmla="*/ 0 w 2639961"/>
                <a:gd name="connsiteY0" fmla="*/ 162232 h 870155"/>
                <a:gd name="connsiteX1" fmla="*/ 154858 w 2639961"/>
                <a:gd name="connsiteY1" fmla="*/ 125361 h 870155"/>
                <a:gd name="connsiteX2" fmla="*/ 258096 w 2639961"/>
                <a:gd name="connsiteY2" fmla="*/ 117987 h 870155"/>
                <a:gd name="connsiteX3" fmla="*/ 368709 w 2639961"/>
                <a:gd name="connsiteY3" fmla="*/ 95864 h 870155"/>
                <a:gd name="connsiteX4" fmla="*/ 464574 w 2639961"/>
                <a:gd name="connsiteY4" fmla="*/ 73742 h 870155"/>
                <a:gd name="connsiteX5" fmla="*/ 553064 w 2639961"/>
                <a:gd name="connsiteY5" fmla="*/ 73742 h 870155"/>
                <a:gd name="connsiteX6" fmla="*/ 656303 w 2639961"/>
                <a:gd name="connsiteY6" fmla="*/ 66368 h 870155"/>
                <a:gd name="connsiteX7" fmla="*/ 759542 w 2639961"/>
                <a:gd name="connsiteY7" fmla="*/ 58994 h 870155"/>
                <a:gd name="connsiteX8" fmla="*/ 848032 w 2639961"/>
                <a:gd name="connsiteY8" fmla="*/ 44245 h 870155"/>
                <a:gd name="connsiteX9" fmla="*/ 943896 w 2639961"/>
                <a:gd name="connsiteY9" fmla="*/ 22123 h 870155"/>
                <a:gd name="connsiteX10" fmla="*/ 1017638 w 2639961"/>
                <a:gd name="connsiteY10" fmla="*/ 22123 h 870155"/>
                <a:gd name="connsiteX11" fmla="*/ 1106129 w 2639961"/>
                <a:gd name="connsiteY11" fmla="*/ 7374 h 870155"/>
                <a:gd name="connsiteX12" fmla="*/ 1231490 w 2639961"/>
                <a:gd name="connsiteY12" fmla="*/ 0 h 870155"/>
                <a:gd name="connsiteX13" fmla="*/ 1334729 w 2639961"/>
                <a:gd name="connsiteY13" fmla="*/ 0 h 870155"/>
                <a:gd name="connsiteX14" fmla="*/ 1460090 w 2639961"/>
                <a:gd name="connsiteY14" fmla="*/ 0 h 870155"/>
                <a:gd name="connsiteX15" fmla="*/ 1592825 w 2639961"/>
                <a:gd name="connsiteY15" fmla="*/ 22123 h 870155"/>
                <a:gd name="connsiteX16" fmla="*/ 1710813 w 2639961"/>
                <a:gd name="connsiteY16" fmla="*/ 44245 h 870155"/>
                <a:gd name="connsiteX17" fmla="*/ 1814051 w 2639961"/>
                <a:gd name="connsiteY17" fmla="*/ 103239 h 870155"/>
                <a:gd name="connsiteX18" fmla="*/ 1873045 w 2639961"/>
                <a:gd name="connsiteY18" fmla="*/ 103239 h 870155"/>
                <a:gd name="connsiteX19" fmla="*/ 1895167 w 2639961"/>
                <a:gd name="connsiteY19" fmla="*/ 110613 h 870155"/>
                <a:gd name="connsiteX20" fmla="*/ 1932038 w 2639961"/>
                <a:gd name="connsiteY20" fmla="*/ 191729 h 870155"/>
                <a:gd name="connsiteX21" fmla="*/ 2027903 w 2639961"/>
                <a:gd name="connsiteY21" fmla="*/ 228600 h 870155"/>
                <a:gd name="connsiteX22" fmla="*/ 2160638 w 2639961"/>
                <a:gd name="connsiteY22" fmla="*/ 243348 h 870155"/>
                <a:gd name="connsiteX23" fmla="*/ 2278625 w 2639961"/>
                <a:gd name="connsiteY23" fmla="*/ 272845 h 870155"/>
                <a:gd name="connsiteX24" fmla="*/ 2426109 w 2639961"/>
                <a:gd name="connsiteY24" fmla="*/ 324464 h 870155"/>
                <a:gd name="connsiteX25" fmla="*/ 2544096 w 2639961"/>
                <a:gd name="connsiteY25" fmla="*/ 376084 h 870155"/>
                <a:gd name="connsiteX26" fmla="*/ 2625213 w 2639961"/>
                <a:gd name="connsiteY26" fmla="*/ 449826 h 870155"/>
                <a:gd name="connsiteX27" fmla="*/ 2595716 w 2639961"/>
                <a:gd name="connsiteY27" fmla="*/ 501445 h 870155"/>
                <a:gd name="connsiteX28" fmla="*/ 2595716 w 2639961"/>
                <a:gd name="connsiteY28" fmla="*/ 501445 h 870155"/>
                <a:gd name="connsiteX29" fmla="*/ 2617838 w 2639961"/>
                <a:gd name="connsiteY29" fmla="*/ 634181 h 870155"/>
                <a:gd name="connsiteX30" fmla="*/ 2632587 w 2639961"/>
                <a:gd name="connsiteY30" fmla="*/ 752168 h 870155"/>
                <a:gd name="connsiteX31" fmla="*/ 2639961 w 2639961"/>
                <a:gd name="connsiteY31" fmla="*/ 811161 h 870155"/>
                <a:gd name="connsiteX32" fmla="*/ 2639961 w 2639961"/>
                <a:gd name="connsiteY32" fmla="*/ 811161 h 870155"/>
                <a:gd name="connsiteX33" fmla="*/ 2462980 w 2639961"/>
                <a:gd name="connsiteY33" fmla="*/ 752168 h 870155"/>
                <a:gd name="connsiteX34" fmla="*/ 2433484 w 2639961"/>
                <a:gd name="connsiteY34" fmla="*/ 766916 h 870155"/>
                <a:gd name="connsiteX35" fmla="*/ 2507225 w 2639961"/>
                <a:gd name="connsiteY35" fmla="*/ 870155 h 870155"/>
                <a:gd name="connsiteX36" fmla="*/ 2418735 w 2639961"/>
                <a:gd name="connsiteY36" fmla="*/ 818535 h 870155"/>
                <a:gd name="connsiteX37" fmla="*/ 2367116 w 2639961"/>
                <a:gd name="connsiteY37" fmla="*/ 766916 h 870155"/>
                <a:gd name="connsiteX38" fmla="*/ 2374490 w 2639961"/>
                <a:gd name="connsiteY38" fmla="*/ 693174 h 870155"/>
                <a:gd name="connsiteX39" fmla="*/ 2462980 w 2639961"/>
                <a:gd name="connsiteY39" fmla="*/ 663677 h 870155"/>
                <a:gd name="connsiteX40" fmla="*/ 2485103 w 2639961"/>
                <a:gd name="connsiteY40" fmla="*/ 604684 h 870155"/>
                <a:gd name="connsiteX41" fmla="*/ 2440858 w 2639961"/>
                <a:gd name="connsiteY41" fmla="*/ 545690 h 870155"/>
                <a:gd name="connsiteX42" fmla="*/ 2344993 w 2639961"/>
                <a:gd name="connsiteY42" fmla="*/ 494071 h 870155"/>
                <a:gd name="connsiteX43" fmla="*/ 2227006 w 2639961"/>
                <a:gd name="connsiteY43" fmla="*/ 449826 h 870155"/>
                <a:gd name="connsiteX44" fmla="*/ 2050025 w 2639961"/>
                <a:gd name="connsiteY44" fmla="*/ 457200 h 870155"/>
                <a:gd name="connsiteX45" fmla="*/ 1932038 w 2639961"/>
                <a:gd name="connsiteY45" fmla="*/ 479323 h 870155"/>
                <a:gd name="connsiteX46" fmla="*/ 1932038 w 2639961"/>
                <a:gd name="connsiteY46" fmla="*/ 479323 h 870155"/>
                <a:gd name="connsiteX47" fmla="*/ 1814051 w 2639961"/>
                <a:gd name="connsiteY47" fmla="*/ 508819 h 870155"/>
                <a:gd name="connsiteX48" fmla="*/ 1747684 w 2639961"/>
                <a:gd name="connsiteY48" fmla="*/ 523568 h 870155"/>
                <a:gd name="connsiteX49" fmla="*/ 1696064 w 2639961"/>
                <a:gd name="connsiteY49" fmla="*/ 508819 h 870155"/>
                <a:gd name="connsiteX50" fmla="*/ 1681316 w 2639961"/>
                <a:gd name="connsiteY50" fmla="*/ 479323 h 870155"/>
                <a:gd name="connsiteX51" fmla="*/ 1651819 w 2639961"/>
                <a:gd name="connsiteY51" fmla="*/ 457200 h 870155"/>
                <a:gd name="connsiteX52" fmla="*/ 1622322 w 2639961"/>
                <a:gd name="connsiteY52" fmla="*/ 398206 h 870155"/>
                <a:gd name="connsiteX53" fmla="*/ 1592825 w 2639961"/>
                <a:gd name="connsiteY53" fmla="*/ 339213 h 870155"/>
                <a:gd name="connsiteX54" fmla="*/ 1555955 w 2639961"/>
                <a:gd name="connsiteY54" fmla="*/ 302342 h 870155"/>
                <a:gd name="connsiteX55" fmla="*/ 1563329 w 2639961"/>
                <a:gd name="connsiteY55" fmla="*/ 250723 h 870155"/>
                <a:gd name="connsiteX56" fmla="*/ 1600200 w 2639961"/>
                <a:gd name="connsiteY56" fmla="*/ 206477 h 870155"/>
                <a:gd name="connsiteX57" fmla="*/ 1644445 w 2639961"/>
                <a:gd name="connsiteY57" fmla="*/ 176981 h 870155"/>
                <a:gd name="connsiteX58" fmla="*/ 1703438 w 2639961"/>
                <a:gd name="connsiteY58" fmla="*/ 147484 h 870155"/>
                <a:gd name="connsiteX59" fmla="*/ 1732935 w 2639961"/>
                <a:gd name="connsiteY59" fmla="*/ 132735 h 870155"/>
                <a:gd name="connsiteX60" fmla="*/ 1710813 w 2639961"/>
                <a:gd name="connsiteY60" fmla="*/ 103239 h 870155"/>
                <a:gd name="connsiteX61" fmla="*/ 1673942 w 2639961"/>
                <a:gd name="connsiteY61" fmla="*/ 88490 h 870155"/>
                <a:gd name="connsiteX62" fmla="*/ 1570703 w 2639961"/>
                <a:gd name="connsiteY62" fmla="*/ 58994 h 870155"/>
                <a:gd name="connsiteX63" fmla="*/ 1460090 w 2639961"/>
                <a:gd name="connsiteY63" fmla="*/ 44245 h 870155"/>
                <a:gd name="connsiteX64" fmla="*/ 1268361 w 2639961"/>
                <a:gd name="connsiteY64" fmla="*/ 51619 h 870155"/>
                <a:gd name="connsiteX65" fmla="*/ 1172496 w 2639961"/>
                <a:gd name="connsiteY65" fmla="*/ 81116 h 870155"/>
                <a:gd name="connsiteX66" fmla="*/ 988142 w 2639961"/>
                <a:gd name="connsiteY66" fmla="*/ 88490 h 870155"/>
                <a:gd name="connsiteX67" fmla="*/ 914400 w 2639961"/>
                <a:gd name="connsiteY67" fmla="*/ 103239 h 870155"/>
                <a:gd name="connsiteX68" fmla="*/ 781664 w 2639961"/>
                <a:gd name="connsiteY68" fmla="*/ 132735 h 870155"/>
                <a:gd name="connsiteX69" fmla="*/ 671051 w 2639961"/>
                <a:gd name="connsiteY69" fmla="*/ 147484 h 870155"/>
                <a:gd name="connsiteX70" fmla="*/ 538316 w 2639961"/>
                <a:gd name="connsiteY70" fmla="*/ 140110 h 870155"/>
                <a:gd name="connsiteX71" fmla="*/ 427703 w 2639961"/>
                <a:gd name="connsiteY71" fmla="*/ 154858 h 870155"/>
                <a:gd name="connsiteX72" fmla="*/ 317090 w 2639961"/>
                <a:gd name="connsiteY72" fmla="*/ 154858 h 870155"/>
                <a:gd name="connsiteX73" fmla="*/ 154858 w 2639961"/>
                <a:gd name="connsiteY73" fmla="*/ 176981 h 870155"/>
                <a:gd name="connsiteX74" fmla="*/ 0 w 2639961"/>
                <a:gd name="connsiteY74" fmla="*/ 162232 h 87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639961" h="870155">
                  <a:moveTo>
                    <a:pt x="0" y="162232"/>
                  </a:moveTo>
                  <a:lnTo>
                    <a:pt x="154858" y="125361"/>
                  </a:lnTo>
                  <a:lnTo>
                    <a:pt x="258096" y="117987"/>
                  </a:lnTo>
                  <a:lnTo>
                    <a:pt x="368709" y="95864"/>
                  </a:lnTo>
                  <a:lnTo>
                    <a:pt x="464574" y="73742"/>
                  </a:lnTo>
                  <a:lnTo>
                    <a:pt x="553064" y="73742"/>
                  </a:lnTo>
                  <a:lnTo>
                    <a:pt x="656303" y="66368"/>
                  </a:lnTo>
                  <a:lnTo>
                    <a:pt x="759542" y="58994"/>
                  </a:lnTo>
                  <a:lnTo>
                    <a:pt x="848032" y="44245"/>
                  </a:lnTo>
                  <a:lnTo>
                    <a:pt x="943896" y="22123"/>
                  </a:lnTo>
                  <a:lnTo>
                    <a:pt x="1017638" y="22123"/>
                  </a:lnTo>
                  <a:lnTo>
                    <a:pt x="1106129" y="7374"/>
                  </a:lnTo>
                  <a:lnTo>
                    <a:pt x="1231490" y="0"/>
                  </a:lnTo>
                  <a:lnTo>
                    <a:pt x="1334729" y="0"/>
                  </a:lnTo>
                  <a:lnTo>
                    <a:pt x="1460090" y="0"/>
                  </a:lnTo>
                  <a:lnTo>
                    <a:pt x="1592825" y="22123"/>
                  </a:lnTo>
                  <a:lnTo>
                    <a:pt x="1710813" y="44245"/>
                  </a:lnTo>
                  <a:lnTo>
                    <a:pt x="1814051" y="103239"/>
                  </a:lnTo>
                  <a:lnTo>
                    <a:pt x="1873045" y="103239"/>
                  </a:lnTo>
                  <a:lnTo>
                    <a:pt x="1895167" y="110613"/>
                  </a:lnTo>
                  <a:lnTo>
                    <a:pt x="1932038" y="191729"/>
                  </a:lnTo>
                  <a:lnTo>
                    <a:pt x="2027903" y="228600"/>
                  </a:lnTo>
                  <a:lnTo>
                    <a:pt x="2160638" y="243348"/>
                  </a:lnTo>
                  <a:lnTo>
                    <a:pt x="2278625" y="272845"/>
                  </a:lnTo>
                  <a:lnTo>
                    <a:pt x="2426109" y="324464"/>
                  </a:lnTo>
                  <a:lnTo>
                    <a:pt x="2544096" y="376084"/>
                  </a:lnTo>
                  <a:lnTo>
                    <a:pt x="2625213" y="449826"/>
                  </a:lnTo>
                  <a:lnTo>
                    <a:pt x="2595716" y="501445"/>
                  </a:lnTo>
                  <a:lnTo>
                    <a:pt x="2595716" y="501445"/>
                  </a:lnTo>
                  <a:lnTo>
                    <a:pt x="2617838" y="634181"/>
                  </a:lnTo>
                  <a:lnTo>
                    <a:pt x="2632587" y="752168"/>
                  </a:lnTo>
                  <a:lnTo>
                    <a:pt x="2639961" y="811161"/>
                  </a:lnTo>
                  <a:lnTo>
                    <a:pt x="2639961" y="811161"/>
                  </a:lnTo>
                  <a:lnTo>
                    <a:pt x="2462980" y="752168"/>
                  </a:lnTo>
                  <a:lnTo>
                    <a:pt x="2433484" y="766916"/>
                  </a:lnTo>
                  <a:lnTo>
                    <a:pt x="2507225" y="870155"/>
                  </a:lnTo>
                  <a:lnTo>
                    <a:pt x="2418735" y="818535"/>
                  </a:lnTo>
                  <a:lnTo>
                    <a:pt x="2367116" y="766916"/>
                  </a:lnTo>
                  <a:lnTo>
                    <a:pt x="2374490" y="693174"/>
                  </a:lnTo>
                  <a:lnTo>
                    <a:pt x="2462980" y="663677"/>
                  </a:lnTo>
                  <a:lnTo>
                    <a:pt x="2485103" y="604684"/>
                  </a:lnTo>
                  <a:lnTo>
                    <a:pt x="2440858" y="545690"/>
                  </a:lnTo>
                  <a:lnTo>
                    <a:pt x="2344993" y="494071"/>
                  </a:lnTo>
                  <a:lnTo>
                    <a:pt x="2227006" y="449826"/>
                  </a:lnTo>
                  <a:lnTo>
                    <a:pt x="2050025" y="457200"/>
                  </a:lnTo>
                  <a:lnTo>
                    <a:pt x="1932038" y="479323"/>
                  </a:lnTo>
                  <a:lnTo>
                    <a:pt x="1932038" y="479323"/>
                  </a:lnTo>
                  <a:lnTo>
                    <a:pt x="1814051" y="508819"/>
                  </a:lnTo>
                  <a:lnTo>
                    <a:pt x="1747684" y="523568"/>
                  </a:lnTo>
                  <a:lnTo>
                    <a:pt x="1696064" y="508819"/>
                  </a:lnTo>
                  <a:lnTo>
                    <a:pt x="1681316" y="479323"/>
                  </a:lnTo>
                  <a:lnTo>
                    <a:pt x="1651819" y="457200"/>
                  </a:lnTo>
                  <a:lnTo>
                    <a:pt x="1622322" y="398206"/>
                  </a:lnTo>
                  <a:lnTo>
                    <a:pt x="1592825" y="339213"/>
                  </a:lnTo>
                  <a:lnTo>
                    <a:pt x="1555955" y="302342"/>
                  </a:lnTo>
                  <a:lnTo>
                    <a:pt x="1563329" y="250723"/>
                  </a:lnTo>
                  <a:lnTo>
                    <a:pt x="1600200" y="206477"/>
                  </a:lnTo>
                  <a:lnTo>
                    <a:pt x="1644445" y="176981"/>
                  </a:lnTo>
                  <a:lnTo>
                    <a:pt x="1703438" y="147484"/>
                  </a:lnTo>
                  <a:lnTo>
                    <a:pt x="1732935" y="132735"/>
                  </a:lnTo>
                  <a:lnTo>
                    <a:pt x="1710813" y="103239"/>
                  </a:lnTo>
                  <a:lnTo>
                    <a:pt x="1673942" y="88490"/>
                  </a:lnTo>
                  <a:lnTo>
                    <a:pt x="1570703" y="58994"/>
                  </a:lnTo>
                  <a:lnTo>
                    <a:pt x="1460090" y="44245"/>
                  </a:lnTo>
                  <a:lnTo>
                    <a:pt x="1268361" y="51619"/>
                  </a:lnTo>
                  <a:lnTo>
                    <a:pt x="1172496" y="81116"/>
                  </a:lnTo>
                  <a:lnTo>
                    <a:pt x="988142" y="88490"/>
                  </a:lnTo>
                  <a:lnTo>
                    <a:pt x="914400" y="103239"/>
                  </a:lnTo>
                  <a:lnTo>
                    <a:pt x="781664" y="132735"/>
                  </a:lnTo>
                  <a:lnTo>
                    <a:pt x="671051" y="147484"/>
                  </a:lnTo>
                  <a:lnTo>
                    <a:pt x="538316" y="140110"/>
                  </a:lnTo>
                  <a:lnTo>
                    <a:pt x="427703" y="154858"/>
                  </a:lnTo>
                  <a:lnTo>
                    <a:pt x="317090" y="154858"/>
                  </a:lnTo>
                  <a:lnTo>
                    <a:pt x="154858" y="176981"/>
                  </a:lnTo>
                  <a:lnTo>
                    <a:pt x="0" y="162232"/>
                  </a:lnTo>
                  <a:close/>
                </a:path>
              </a:pathLst>
            </a:custGeom>
            <a:solidFill>
              <a:srgbClr val="635C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6D155390-4F18-9D14-28D5-2729D5A1E2A8}"/>
                </a:ext>
              </a:extLst>
            </p:cNvPr>
            <p:cNvSpPr/>
            <p:nvPr/>
          </p:nvSpPr>
          <p:spPr>
            <a:xfrm>
              <a:off x="5161935" y="4649044"/>
              <a:ext cx="81117" cy="81116"/>
            </a:xfrm>
            <a:prstGeom prst="ellipse">
              <a:avLst/>
            </a:prstGeom>
            <a:solidFill>
              <a:srgbClr val="FF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xmlns="" id="{C5713E7E-AFD1-A355-BDF7-43F043125F9F}"/>
                </a:ext>
              </a:extLst>
            </p:cNvPr>
            <p:cNvSpPr/>
            <p:nvPr/>
          </p:nvSpPr>
          <p:spPr>
            <a:xfrm>
              <a:off x="1519084" y="4427818"/>
              <a:ext cx="1283110" cy="553065"/>
            </a:xfrm>
            <a:custGeom>
              <a:avLst/>
              <a:gdLst>
                <a:gd name="connsiteX0" fmla="*/ 0 w 1283110"/>
                <a:gd name="connsiteY0" fmla="*/ 125362 h 553065"/>
                <a:gd name="connsiteX1" fmla="*/ 51619 w 1283110"/>
                <a:gd name="connsiteY1" fmla="*/ 51620 h 553065"/>
                <a:gd name="connsiteX2" fmla="*/ 140110 w 1283110"/>
                <a:gd name="connsiteY2" fmla="*/ 22123 h 553065"/>
                <a:gd name="connsiteX3" fmla="*/ 243348 w 1283110"/>
                <a:gd name="connsiteY3" fmla="*/ 22123 h 553065"/>
                <a:gd name="connsiteX4" fmla="*/ 368710 w 1283110"/>
                <a:gd name="connsiteY4" fmla="*/ 7374 h 553065"/>
                <a:gd name="connsiteX5" fmla="*/ 449826 w 1283110"/>
                <a:gd name="connsiteY5" fmla="*/ 7374 h 553065"/>
                <a:gd name="connsiteX6" fmla="*/ 604684 w 1283110"/>
                <a:gd name="connsiteY6" fmla="*/ 0 h 553065"/>
                <a:gd name="connsiteX7" fmla="*/ 744793 w 1283110"/>
                <a:gd name="connsiteY7" fmla="*/ 14749 h 553065"/>
                <a:gd name="connsiteX8" fmla="*/ 833284 w 1283110"/>
                <a:gd name="connsiteY8" fmla="*/ 14749 h 553065"/>
                <a:gd name="connsiteX9" fmla="*/ 1201993 w 1283110"/>
                <a:gd name="connsiteY9" fmla="*/ 22123 h 553065"/>
                <a:gd name="connsiteX10" fmla="*/ 1157748 w 1283110"/>
                <a:gd name="connsiteY10" fmla="*/ 125362 h 553065"/>
                <a:gd name="connsiteX11" fmla="*/ 1098755 w 1283110"/>
                <a:gd name="connsiteY11" fmla="*/ 228600 h 553065"/>
                <a:gd name="connsiteX12" fmla="*/ 1113503 w 1283110"/>
                <a:gd name="connsiteY12" fmla="*/ 331839 h 553065"/>
                <a:gd name="connsiteX13" fmla="*/ 1283110 w 1283110"/>
                <a:gd name="connsiteY13" fmla="*/ 479323 h 553065"/>
                <a:gd name="connsiteX14" fmla="*/ 1224116 w 1283110"/>
                <a:gd name="connsiteY14" fmla="*/ 553065 h 553065"/>
                <a:gd name="connsiteX15" fmla="*/ 1120877 w 1283110"/>
                <a:gd name="connsiteY15" fmla="*/ 523568 h 553065"/>
                <a:gd name="connsiteX16" fmla="*/ 1039761 w 1283110"/>
                <a:gd name="connsiteY16" fmla="*/ 501445 h 553065"/>
                <a:gd name="connsiteX17" fmla="*/ 936522 w 1283110"/>
                <a:gd name="connsiteY17" fmla="*/ 479323 h 553065"/>
                <a:gd name="connsiteX18" fmla="*/ 796413 w 1283110"/>
                <a:gd name="connsiteY18" fmla="*/ 442452 h 553065"/>
                <a:gd name="connsiteX19" fmla="*/ 693174 w 1283110"/>
                <a:gd name="connsiteY19" fmla="*/ 427704 h 553065"/>
                <a:gd name="connsiteX20" fmla="*/ 589935 w 1283110"/>
                <a:gd name="connsiteY20" fmla="*/ 435078 h 553065"/>
                <a:gd name="connsiteX21" fmla="*/ 383458 w 1283110"/>
                <a:gd name="connsiteY21" fmla="*/ 427704 h 553065"/>
                <a:gd name="connsiteX22" fmla="*/ 265471 w 1283110"/>
                <a:gd name="connsiteY22" fmla="*/ 427704 h 553065"/>
                <a:gd name="connsiteX23" fmla="*/ 117987 w 1283110"/>
                <a:gd name="connsiteY23" fmla="*/ 427704 h 553065"/>
                <a:gd name="connsiteX24" fmla="*/ 88490 w 1283110"/>
                <a:gd name="connsiteY24" fmla="*/ 420329 h 553065"/>
                <a:gd name="connsiteX25" fmla="*/ 228600 w 1283110"/>
                <a:gd name="connsiteY25" fmla="*/ 346587 h 553065"/>
                <a:gd name="connsiteX26" fmla="*/ 228600 w 1283110"/>
                <a:gd name="connsiteY26" fmla="*/ 346587 h 553065"/>
                <a:gd name="connsiteX27" fmla="*/ 221226 w 1283110"/>
                <a:gd name="connsiteY27" fmla="*/ 250723 h 553065"/>
                <a:gd name="connsiteX28" fmla="*/ 154858 w 1283110"/>
                <a:gd name="connsiteY28" fmla="*/ 199104 h 553065"/>
                <a:gd name="connsiteX29" fmla="*/ 58993 w 1283110"/>
                <a:gd name="connsiteY29" fmla="*/ 132736 h 553065"/>
                <a:gd name="connsiteX30" fmla="*/ 0 w 1283110"/>
                <a:gd name="connsiteY30" fmla="*/ 125362 h 55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3110" h="553065">
                  <a:moveTo>
                    <a:pt x="0" y="125362"/>
                  </a:moveTo>
                  <a:lnTo>
                    <a:pt x="51619" y="51620"/>
                  </a:lnTo>
                  <a:lnTo>
                    <a:pt x="140110" y="22123"/>
                  </a:lnTo>
                  <a:lnTo>
                    <a:pt x="243348" y="22123"/>
                  </a:lnTo>
                  <a:lnTo>
                    <a:pt x="368710" y="7374"/>
                  </a:lnTo>
                  <a:lnTo>
                    <a:pt x="449826" y="7374"/>
                  </a:lnTo>
                  <a:lnTo>
                    <a:pt x="604684" y="0"/>
                  </a:lnTo>
                  <a:lnTo>
                    <a:pt x="744793" y="14749"/>
                  </a:lnTo>
                  <a:lnTo>
                    <a:pt x="833284" y="14749"/>
                  </a:lnTo>
                  <a:lnTo>
                    <a:pt x="1201993" y="22123"/>
                  </a:lnTo>
                  <a:lnTo>
                    <a:pt x="1157748" y="125362"/>
                  </a:lnTo>
                  <a:lnTo>
                    <a:pt x="1098755" y="228600"/>
                  </a:lnTo>
                  <a:lnTo>
                    <a:pt x="1113503" y="331839"/>
                  </a:lnTo>
                  <a:lnTo>
                    <a:pt x="1283110" y="479323"/>
                  </a:lnTo>
                  <a:lnTo>
                    <a:pt x="1224116" y="553065"/>
                  </a:lnTo>
                  <a:lnTo>
                    <a:pt x="1120877" y="523568"/>
                  </a:lnTo>
                  <a:lnTo>
                    <a:pt x="1039761" y="501445"/>
                  </a:lnTo>
                  <a:lnTo>
                    <a:pt x="936522" y="479323"/>
                  </a:lnTo>
                  <a:lnTo>
                    <a:pt x="796413" y="442452"/>
                  </a:lnTo>
                  <a:lnTo>
                    <a:pt x="693174" y="427704"/>
                  </a:lnTo>
                  <a:lnTo>
                    <a:pt x="589935" y="435078"/>
                  </a:lnTo>
                  <a:lnTo>
                    <a:pt x="383458" y="427704"/>
                  </a:lnTo>
                  <a:lnTo>
                    <a:pt x="265471" y="427704"/>
                  </a:lnTo>
                  <a:lnTo>
                    <a:pt x="117987" y="427704"/>
                  </a:lnTo>
                  <a:lnTo>
                    <a:pt x="88490" y="420329"/>
                  </a:lnTo>
                  <a:lnTo>
                    <a:pt x="228600" y="346587"/>
                  </a:lnTo>
                  <a:lnTo>
                    <a:pt x="228600" y="346587"/>
                  </a:lnTo>
                  <a:lnTo>
                    <a:pt x="221226" y="250723"/>
                  </a:lnTo>
                  <a:lnTo>
                    <a:pt x="154858" y="199104"/>
                  </a:lnTo>
                  <a:lnTo>
                    <a:pt x="58993" y="132736"/>
                  </a:lnTo>
                  <a:lnTo>
                    <a:pt x="0" y="125362"/>
                  </a:lnTo>
                  <a:close/>
                </a:path>
              </a:pathLst>
            </a:custGeom>
            <a:solidFill>
              <a:srgbClr val="6A5B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 id="{74383554-24BE-ACF9-1271-C745A35A9BD2}"/>
                </a:ext>
              </a:extLst>
            </p:cNvPr>
            <p:cNvSpPr/>
            <p:nvPr/>
          </p:nvSpPr>
          <p:spPr>
            <a:xfrm>
              <a:off x="2013155" y="4316105"/>
              <a:ext cx="1069258" cy="663677"/>
            </a:xfrm>
            <a:custGeom>
              <a:avLst/>
              <a:gdLst>
                <a:gd name="connsiteX0" fmla="*/ 169606 w 1069258"/>
                <a:gd name="connsiteY0" fmla="*/ 103239 h 663677"/>
                <a:gd name="connsiteX1" fmla="*/ 361335 w 1069258"/>
                <a:gd name="connsiteY1" fmla="*/ 110613 h 663677"/>
                <a:gd name="connsiteX2" fmla="*/ 479322 w 1069258"/>
                <a:gd name="connsiteY2" fmla="*/ 103239 h 663677"/>
                <a:gd name="connsiteX3" fmla="*/ 612058 w 1069258"/>
                <a:gd name="connsiteY3" fmla="*/ 73742 h 663677"/>
                <a:gd name="connsiteX4" fmla="*/ 766916 w 1069258"/>
                <a:gd name="connsiteY4" fmla="*/ 51619 h 663677"/>
                <a:gd name="connsiteX5" fmla="*/ 877529 w 1069258"/>
                <a:gd name="connsiteY5" fmla="*/ 14748 h 663677"/>
                <a:gd name="connsiteX6" fmla="*/ 914400 w 1069258"/>
                <a:gd name="connsiteY6" fmla="*/ 0 h 663677"/>
                <a:gd name="connsiteX7" fmla="*/ 936522 w 1069258"/>
                <a:gd name="connsiteY7" fmla="*/ 22123 h 663677"/>
                <a:gd name="connsiteX8" fmla="*/ 936522 w 1069258"/>
                <a:gd name="connsiteY8" fmla="*/ 73742 h 663677"/>
                <a:gd name="connsiteX9" fmla="*/ 870155 w 1069258"/>
                <a:gd name="connsiteY9" fmla="*/ 140110 h 663677"/>
                <a:gd name="connsiteX10" fmla="*/ 848032 w 1069258"/>
                <a:gd name="connsiteY10" fmla="*/ 243348 h 663677"/>
                <a:gd name="connsiteX11" fmla="*/ 848032 w 1069258"/>
                <a:gd name="connsiteY11" fmla="*/ 294968 h 663677"/>
                <a:gd name="connsiteX12" fmla="*/ 1002890 w 1069258"/>
                <a:gd name="connsiteY12" fmla="*/ 383458 h 663677"/>
                <a:gd name="connsiteX13" fmla="*/ 1010264 w 1069258"/>
                <a:gd name="connsiteY13" fmla="*/ 464574 h 663677"/>
                <a:gd name="connsiteX14" fmla="*/ 1069258 w 1069258"/>
                <a:gd name="connsiteY14" fmla="*/ 567813 h 663677"/>
                <a:gd name="connsiteX15" fmla="*/ 1061884 w 1069258"/>
                <a:gd name="connsiteY15" fmla="*/ 626806 h 663677"/>
                <a:gd name="connsiteX16" fmla="*/ 1017639 w 1069258"/>
                <a:gd name="connsiteY16" fmla="*/ 641555 h 663677"/>
                <a:gd name="connsiteX17" fmla="*/ 936522 w 1069258"/>
                <a:gd name="connsiteY17" fmla="*/ 663677 h 663677"/>
                <a:gd name="connsiteX18" fmla="*/ 811161 w 1069258"/>
                <a:gd name="connsiteY18" fmla="*/ 663677 h 663677"/>
                <a:gd name="connsiteX19" fmla="*/ 744793 w 1069258"/>
                <a:gd name="connsiteY19" fmla="*/ 634181 h 663677"/>
                <a:gd name="connsiteX20" fmla="*/ 663677 w 1069258"/>
                <a:gd name="connsiteY20" fmla="*/ 612058 h 663677"/>
                <a:gd name="connsiteX21" fmla="*/ 604684 w 1069258"/>
                <a:gd name="connsiteY21" fmla="*/ 575187 h 663677"/>
                <a:gd name="connsiteX22" fmla="*/ 545690 w 1069258"/>
                <a:gd name="connsiteY22" fmla="*/ 516194 h 663677"/>
                <a:gd name="connsiteX23" fmla="*/ 508819 w 1069258"/>
                <a:gd name="connsiteY23" fmla="*/ 516194 h 663677"/>
                <a:gd name="connsiteX24" fmla="*/ 449826 w 1069258"/>
                <a:gd name="connsiteY24" fmla="*/ 501445 h 663677"/>
                <a:gd name="connsiteX25" fmla="*/ 368710 w 1069258"/>
                <a:gd name="connsiteY25" fmla="*/ 494071 h 663677"/>
                <a:gd name="connsiteX26" fmla="*/ 280219 w 1069258"/>
                <a:gd name="connsiteY26" fmla="*/ 457200 h 663677"/>
                <a:gd name="connsiteX27" fmla="*/ 206477 w 1069258"/>
                <a:gd name="connsiteY27" fmla="*/ 479323 h 663677"/>
                <a:gd name="connsiteX28" fmla="*/ 154858 w 1069258"/>
                <a:gd name="connsiteY28" fmla="*/ 435077 h 663677"/>
                <a:gd name="connsiteX29" fmla="*/ 191729 w 1069258"/>
                <a:gd name="connsiteY29" fmla="*/ 361335 h 663677"/>
                <a:gd name="connsiteX30" fmla="*/ 221226 w 1069258"/>
                <a:gd name="connsiteY30" fmla="*/ 309716 h 663677"/>
                <a:gd name="connsiteX31" fmla="*/ 265471 w 1069258"/>
                <a:gd name="connsiteY31" fmla="*/ 250723 h 663677"/>
                <a:gd name="connsiteX32" fmla="*/ 324464 w 1069258"/>
                <a:gd name="connsiteY32" fmla="*/ 228600 h 663677"/>
                <a:gd name="connsiteX33" fmla="*/ 368710 w 1069258"/>
                <a:gd name="connsiteY33" fmla="*/ 191729 h 663677"/>
                <a:gd name="connsiteX34" fmla="*/ 442451 w 1069258"/>
                <a:gd name="connsiteY34" fmla="*/ 162232 h 663677"/>
                <a:gd name="connsiteX35" fmla="*/ 361335 w 1069258"/>
                <a:gd name="connsiteY35" fmla="*/ 162232 h 663677"/>
                <a:gd name="connsiteX36" fmla="*/ 280219 w 1069258"/>
                <a:gd name="connsiteY36" fmla="*/ 169606 h 663677"/>
                <a:gd name="connsiteX37" fmla="*/ 206477 w 1069258"/>
                <a:gd name="connsiteY37" fmla="*/ 162232 h 663677"/>
                <a:gd name="connsiteX38" fmla="*/ 154858 w 1069258"/>
                <a:gd name="connsiteY38" fmla="*/ 154858 h 663677"/>
                <a:gd name="connsiteX39" fmla="*/ 103239 w 1069258"/>
                <a:gd name="connsiteY39" fmla="*/ 132735 h 663677"/>
                <a:gd name="connsiteX40" fmla="*/ 0 w 1069258"/>
                <a:gd name="connsiteY40" fmla="*/ 132735 h 663677"/>
                <a:gd name="connsiteX41" fmla="*/ 169606 w 1069258"/>
                <a:gd name="connsiteY41" fmla="*/ 103239 h 66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9258" h="663677">
                  <a:moveTo>
                    <a:pt x="169606" y="103239"/>
                  </a:moveTo>
                  <a:lnTo>
                    <a:pt x="361335" y="110613"/>
                  </a:lnTo>
                  <a:lnTo>
                    <a:pt x="479322" y="103239"/>
                  </a:lnTo>
                  <a:lnTo>
                    <a:pt x="612058" y="73742"/>
                  </a:lnTo>
                  <a:lnTo>
                    <a:pt x="766916" y="51619"/>
                  </a:lnTo>
                  <a:lnTo>
                    <a:pt x="877529" y="14748"/>
                  </a:lnTo>
                  <a:lnTo>
                    <a:pt x="914400" y="0"/>
                  </a:lnTo>
                  <a:lnTo>
                    <a:pt x="936522" y="22123"/>
                  </a:lnTo>
                  <a:lnTo>
                    <a:pt x="936522" y="73742"/>
                  </a:lnTo>
                  <a:lnTo>
                    <a:pt x="870155" y="140110"/>
                  </a:lnTo>
                  <a:lnTo>
                    <a:pt x="848032" y="243348"/>
                  </a:lnTo>
                  <a:lnTo>
                    <a:pt x="848032" y="294968"/>
                  </a:lnTo>
                  <a:lnTo>
                    <a:pt x="1002890" y="383458"/>
                  </a:lnTo>
                  <a:lnTo>
                    <a:pt x="1010264" y="464574"/>
                  </a:lnTo>
                  <a:lnTo>
                    <a:pt x="1069258" y="567813"/>
                  </a:lnTo>
                  <a:lnTo>
                    <a:pt x="1061884" y="626806"/>
                  </a:lnTo>
                  <a:lnTo>
                    <a:pt x="1017639" y="641555"/>
                  </a:lnTo>
                  <a:lnTo>
                    <a:pt x="936522" y="663677"/>
                  </a:lnTo>
                  <a:lnTo>
                    <a:pt x="811161" y="663677"/>
                  </a:lnTo>
                  <a:lnTo>
                    <a:pt x="744793" y="634181"/>
                  </a:lnTo>
                  <a:lnTo>
                    <a:pt x="663677" y="612058"/>
                  </a:lnTo>
                  <a:lnTo>
                    <a:pt x="604684" y="575187"/>
                  </a:lnTo>
                  <a:lnTo>
                    <a:pt x="545690" y="516194"/>
                  </a:lnTo>
                  <a:lnTo>
                    <a:pt x="508819" y="516194"/>
                  </a:lnTo>
                  <a:lnTo>
                    <a:pt x="449826" y="501445"/>
                  </a:lnTo>
                  <a:lnTo>
                    <a:pt x="368710" y="494071"/>
                  </a:lnTo>
                  <a:lnTo>
                    <a:pt x="280219" y="457200"/>
                  </a:lnTo>
                  <a:lnTo>
                    <a:pt x="206477" y="479323"/>
                  </a:lnTo>
                  <a:lnTo>
                    <a:pt x="154858" y="435077"/>
                  </a:lnTo>
                  <a:lnTo>
                    <a:pt x="191729" y="361335"/>
                  </a:lnTo>
                  <a:lnTo>
                    <a:pt x="221226" y="309716"/>
                  </a:lnTo>
                  <a:lnTo>
                    <a:pt x="265471" y="250723"/>
                  </a:lnTo>
                  <a:lnTo>
                    <a:pt x="324464" y="228600"/>
                  </a:lnTo>
                  <a:lnTo>
                    <a:pt x="368710" y="191729"/>
                  </a:lnTo>
                  <a:lnTo>
                    <a:pt x="442451" y="162232"/>
                  </a:lnTo>
                  <a:lnTo>
                    <a:pt x="361335" y="162232"/>
                  </a:lnTo>
                  <a:lnTo>
                    <a:pt x="280219" y="169606"/>
                  </a:lnTo>
                  <a:lnTo>
                    <a:pt x="206477" y="162232"/>
                  </a:lnTo>
                  <a:lnTo>
                    <a:pt x="154858" y="154858"/>
                  </a:lnTo>
                  <a:lnTo>
                    <a:pt x="103239" y="132735"/>
                  </a:lnTo>
                  <a:lnTo>
                    <a:pt x="0" y="132735"/>
                  </a:lnTo>
                  <a:lnTo>
                    <a:pt x="169606" y="103239"/>
                  </a:lnTo>
                  <a:close/>
                </a:path>
              </a:pathLst>
            </a:custGeom>
            <a:solidFill>
              <a:srgbClr val="EFF0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77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34235</TotalTime>
  <Words>466</Words>
  <Application>Microsoft Office PowerPoint</Application>
  <PresentationFormat>Widescreen</PresentationFormat>
  <Paragraphs>97</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Aerial</vt:lpstr>
      <vt:lpstr>Arial</vt:lpstr>
      <vt:lpstr>Arial Narrow</vt:lpstr>
      <vt:lpstr>Arial Nova Cond</vt:lpstr>
      <vt:lpstr>Calibri</vt:lpstr>
      <vt:lpstr>Calibri Light</vt:lpstr>
      <vt:lpstr>Century Gothic</vt:lpstr>
      <vt:lpstr>Helvetica</vt:lpstr>
      <vt:lpstr>Helvetica Neue</vt:lpstr>
      <vt:lpstr>Wingdings</vt:lpstr>
      <vt:lpstr>Office Theme</vt:lpstr>
      <vt:lpstr>State of the Science and Research Gaps of Environmental Effects of OSW: Collision Vulnerability of Seabirds in the California Current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Abundance in 3D: Assessing Collision Vulnerability of Seabirds and Floating Offshore Wind in the California Current</dc:title>
  <dc:creator>Stephanie R. Schneider;H. T., Harvey &amp; Associates</dc:creator>
  <cp:lastModifiedBy>Sharon Kramer</cp:lastModifiedBy>
  <cp:revision>73</cp:revision>
  <cp:lastPrinted>2022-02-23T20:00:26Z</cp:lastPrinted>
  <dcterms:created xsi:type="dcterms:W3CDTF">2022-02-17T18:41:51Z</dcterms:created>
  <dcterms:modified xsi:type="dcterms:W3CDTF">2023-02-24T18:14:23Z</dcterms:modified>
</cp:coreProperties>
</file>